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57"/>
  </p:handoutMasterIdLst>
  <p:sldIdLst>
    <p:sldId id="262" r:id="rId2"/>
    <p:sldId id="348" r:id="rId3"/>
    <p:sldId id="349" r:id="rId4"/>
    <p:sldId id="263" r:id="rId5"/>
    <p:sldId id="308" r:id="rId6"/>
    <p:sldId id="350" r:id="rId7"/>
    <p:sldId id="324" r:id="rId8"/>
    <p:sldId id="354" r:id="rId9"/>
    <p:sldId id="265" r:id="rId10"/>
    <p:sldId id="339" r:id="rId11"/>
    <p:sldId id="340" r:id="rId12"/>
    <p:sldId id="333" r:id="rId13"/>
    <p:sldId id="334" r:id="rId14"/>
    <p:sldId id="288" r:id="rId15"/>
    <p:sldId id="343" r:id="rId16"/>
    <p:sldId id="347" r:id="rId17"/>
    <p:sldId id="344" r:id="rId18"/>
    <p:sldId id="345" r:id="rId19"/>
    <p:sldId id="289" r:id="rId20"/>
    <p:sldId id="389" r:id="rId21"/>
    <p:sldId id="353" r:id="rId22"/>
    <p:sldId id="401" r:id="rId23"/>
    <p:sldId id="290" r:id="rId24"/>
    <p:sldId id="355" r:id="rId25"/>
    <p:sldId id="356" r:id="rId26"/>
    <p:sldId id="357" r:id="rId27"/>
    <p:sldId id="373" r:id="rId28"/>
    <p:sldId id="374" r:id="rId29"/>
    <p:sldId id="360" r:id="rId30"/>
    <p:sldId id="375" r:id="rId31"/>
    <p:sldId id="376" r:id="rId32"/>
    <p:sldId id="391" r:id="rId33"/>
    <p:sldId id="377" r:id="rId34"/>
    <p:sldId id="378" r:id="rId35"/>
    <p:sldId id="392" r:id="rId36"/>
    <p:sldId id="379" r:id="rId37"/>
    <p:sldId id="393" r:id="rId38"/>
    <p:sldId id="380" r:id="rId39"/>
    <p:sldId id="381" r:id="rId40"/>
    <p:sldId id="382" r:id="rId41"/>
    <p:sldId id="394" r:id="rId42"/>
    <p:sldId id="383" r:id="rId43"/>
    <p:sldId id="395" r:id="rId44"/>
    <p:sldId id="384" r:id="rId45"/>
    <p:sldId id="396" r:id="rId46"/>
    <p:sldId id="292" r:id="rId47"/>
    <p:sldId id="399" r:id="rId48"/>
    <p:sldId id="293" r:id="rId49"/>
    <p:sldId id="406" r:id="rId50"/>
    <p:sldId id="294" r:id="rId51"/>
    <p:sldId id="330" r:id="rId52"/>
    <p:sldId id="295" r:id="rId53"/>
    <p:sldId id="404" r:id="rId54"/>
    <p:sldId id="405" r:id="rId55"/>
    <p:sldId id="390" r:id="rId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43962083-F001-4F0F-95CC-A5A823FC41CB}">
          <p14:sldIdLst>
            <p14:sldId id="262"/>
          </p14:sldIdLst>
        </p14:section>
        <p14:section name="목차" id="{0BBD57F6-6852-408D-A06A-6CA1359325AC}">
          <p14:sldIdLst>
            <p14:sldId id="348"/>
            <p14:sldId id="349"/>
          </p14:sldIdLst>
        </p14:section>
        <p14:section name="Part1 팀원 소개 / 프로젝트 개요" id="{0C935F71-3135-4D96-B93E-A54E629DAF57}">
          <p14:sldIdLst>
            <p14:sldId id="263"/>
            <p14:sldId id="308"/>
            <p14:sldId id="350"/>
            <p14:sldId id="324"/>
            <p14:sldId id="354"/>
          </p14:sldIdLst>
        </p14:section>
        <p14:section name="Part2 주요 기능" id="{FEE603BB-B949-468F-8CD2-D15F241F1B8B}">
          <p14:sldIdLst>
            <p14:sldId id="265"/>
            <p14:sldId id="339"/>
            <p14:sldId id="340"/>
            <p14:sldId id="333"/>
            <p14:sldId id="334"/>
            <p14:sldId id="288"/>
            <p14:sldId id="343"/>
            <p14:sldId id="347"/>
            <p14:sldId id="344"/>
            <p14:sldId id="345"/>
            <p14:sldId id="289"/>
            <p14:sldId id="389"/>
            <p14:sldId id="353"/>
            <p14:sldId id="401"/>
          </p14:sldIdLst>
        </p14:section>
        <p14:section name="Part3 Web" id="{CDB52B91-5A8E-465F-B22D-1E52C54B8D07}">
          <p14:sldIdLst>
            <p14:sldId id="290"/>
            <p14:sldId id="355"/>
            <p14:sldId id="356"/>
            <p14:sldId id="357"/>
            <p14:sldId id="373"/>
            <p14:sldId id="374"/>
            <p14:sldId id="360"/>
            <p14:sldId id="375"/>
            <p14:sldId id="376"/>
            <p14:sldId id="391"/>
            <p14:sldId id="377"/>
            <p14:sldId id="378"/>
            <p14:sldId id="392"/>
            <p14:sldId id="379"/>
            <p14:sldId id="393"/>
            <p14:sldId id="380"/>
            <p14:sldId id="381"/>
            <p14:sldId id="382"/>
            <p14:sldId id="394"/>
            <p14:sldId id="383"/>
            <p14:sldId id="395"/>
            <p14:sldId id="384"/>
            <p14:sldId id="396"/>
          </p14:sldIdLst>
        </p14:section>
        <p14:section name="Part4 Hardware" id="{142F05B2-4E25-43BE-A6F9-9F6B295A53B3}">
          <p14:sldIdLst>
            <p14:sldId id="292"/>
            <p14:sldId id="399"/>
          </p14:sldIdLst>
        </p14:section>
        <p14:section name="Part5 Result" id="{5810EEA6-1847-433D-A117-4DA5D7C178EA}">
          <p14:sldIdLst>
            <p14:sldId id="293"/>
            <p14:sldId id="406"/>
          </p14:sldIdLst>
        </p14:section>
        <p14:section name="Part6 향후 계획" id="{F466CBEE-489A-4EAB-9250-F54B520F4C31}">
          <p14:sldIdLst>
            <p14:sldId id="294"/>
            <p14:sldId id="330"/>
          </p14:sldIdLst>
        </p14:section>
        <p14:section name="Part7 회고" id="{F861457C-09E2-445D-8736-14549E78406C}">
          <p14:sldIdLst>
            <p14:sldId id="295"/>
            <p14:sldId id="404"/>
            <p14:sldId id="405"/>
            <p14:sldId id="390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42A"/>
    <a:srgbClr val="A4A4F6"/>
    <a:srgbClr val="A6BEF4"/>
    <a:srgbClr val="1F2731"/>
    <a:srgbClr val="261825"/>
    <a:srgbClr val="5C5B2F"/>
    <a:srgbClr val="1E2E18"/>
    <a:srgbClr val="DCDCFC"/>
    <a:srgbClr val="525250"/>
    <a:srgbClr val="8787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8616" autoAdjust="0"/>
  </p:normalViewPr>
  <p:slideViewPr>
    <p:cSldViewPr snapToGrid="0" showGuides="1">
      <p:cViewPr varScale="1">
        <p:scale>
          <a:sx n="114" d="100"/>
          <a:sy n="114" d="100"/>
        </p:scale>
        <p:origin x="-474" y="-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637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4" d="100"/>
          <a:sy n="44" d="100"/>
        </p:scale>
        <p:origin x="277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47BA2526-F2FD-852D-6A6D-E604C3FEDC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7CEFDD2E-5054-1308-DEA0-FA9E02FB4F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2D9E1-4C8F-40AF-A670-B7CE4DE36E25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9B3ABD59-47B2-E9EC-CD77-A2DD0EFAA5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1A1FA690-D415-A630-1919-9C193B2CB3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E2C6A-89D1-46B2-B003-E05D83B50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5640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 xmlns="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E88EB25-E286-438C-1421-A110DC8CB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4741408-E947-E1E6-4050-238E230F3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4956D15-F7AE-CF63-3116-A9B663726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783F072-99F6-428E-2705-D46620138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37102CD-BB7F-0EA1-2A92-C3F9392B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301138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844FCE0-AB1B-6A8C-EA60-683080EEE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FB38FEE8-2106-F9AF-5BDF-5422797F2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76F2474D-C995-E580-80CB-90DD3F6CF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EF59263-87B8-2F19-8A62-550D6FD3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A66E237-6083-4DBF-06CB-882458C7C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EE778F2-CF74-D0F2-70FB-200CDF6D9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9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3920EB1-1FF2-665C-573E-2747A778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9D2C28E-02C8-A686-F12F-B03A6F8CE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D4176C8-47EB-026D-5448-E405A1F5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C069171-EE02-9F55-3974-512FEAC7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B5DA098-9B81-2F70-627F-AD0CF23F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09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3D3C316D-1BF4-A41C-EBF5-DD8028244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007C1B56-13EB-30F0-ADD2-5E803539D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CD26D6D-0050-E804-FD67-8FE3411F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B6A7BDA-645E-D0E5-049E-8905CC60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AB57EB9-7159-CDE3-53D1-842BF8C1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9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Pretendard" pitchFamily="2" charset="-127"/>
                <a:cs typeface="Pretendard" pitchFamily="2" charset="-127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618192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1F1708A6-032B-4446-B926-3537380DD1A4}"/>
              </a:ext>
            </a:extLst>
          </p:cNvPr>
          <p:cNvSpPr/>
          <p:nvPr userDrawn="1"/>
        </p:nvSpPr>
        <p:spPr>
          <a:xfrm>
            <a:off x="7145543" y="477356"/>
            <a:ext cx="1454955" cy="14549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retendard" pitchFamily="2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2DE2E2FA-85D9-40C6-9FEA-DAB6BDF8C492}"/>
              </a:ext>
            </a:extLst>
          </p:cNvPr>
          <p:cNvSpPr/>
          <p:nvPr userDrawn="1"/>
        </p:nvSpPr>
        <p:spPr>
          <a:xfrm>
            <a:off x="5690588" y="2018604"/>
            <a:ext cx="1454955" cy="1454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retendard" pitchFamily="2" charset="-12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D117F3F8-7736-48C5-A5A6-E34999B8A4F7}"/>
              </a:ext>
            </a:extLst>
          </p:cNvPr>
          <p:cNvSpPr/>
          <p:nvPr userDrawn="1"/>
        </p:nvSpPr>
        <p:spPr>
          <a:xfrm>
            <a:off x="7145543" y="3559852"/>
            <a:ext cx="1454955" cy="1454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retendard" pitchFamily="2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979913EE-D941-4538-868E-04765F225EA7}"/>
              </a:ext>
            </a:extLst>
          </p:cNvPr>
          <p:cNvSpPr/>
          <p:nvPr userDrawn="1"/>
        </p:nvSpPr>
        <p:spPr>
          <a:xfrm>
            <a:off x="5690588" y="5101099"/>
            <a:ext cx="1454955" cy="14549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retendard" pitchFamily="2" charset="-127"/>
            </a:endParaRPr>
          </a:p>
        </p:txBody>
      </p:sp>
      <p:sp>
        <p:nvSpPr>
          <p:cNvPr id="4" name="그림 개체 틀 2">
            <a:extLst>
              <a:ext uri="{FF2B5EF4-FFF2-40B4-BE49-F238E27FC236}">
                <a16:creationId xmlns="" xmlns:a16="http://schemas.microsoft.com/office/drawing/2014/main" id="{4E6A585F-7EC3-4CFC-9DD7-F2934F6FE7E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076536" y="399722"/>
            <a:ext cx="1454955" cy="1454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="" xmlns:a16="http://schemas.microsoft.com/office/drawing/2014/main" id="{A7D92FAB-E079-4375-A077-FBA5CB8A806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21580" y="1938805"/>
            <a:ext cx="1454955" cy="1454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="" xmlns:a16="http://schemas.microsoft.com/office/drawing/2014/main" id="{E8FC4D13-0102-4769-AF3D-B81F1DEBB31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76536" y="3477888"/>
            <a:ext cx="1454955" cy="1454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="" xmlns:a16="http://schemas.microsoft.com/office/drawing/2014/main" id="{C1E15885-FF90-45C0-BCA7-5D20F5A3A1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621580" y="5016971"/>
            <a:ext cx="1454955" cy="1454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7706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F31E5C7-84F4-F0F8-2951-F9AE3B44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9F389E8-1842-3E2C-E6D6-12FACFB99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E983328-87F6-7C07-34E9-6B4A49FA6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B459F6F-F05A-EE61-3B00-FE82323A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885F739-5BC1-ACCC-3C9B-DD73A28C3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0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4415D84-7CE6-A0F2-0667-EA57BC1A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43F5A78-3A12-277A-3B43-8E01B7F98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52039BD-DD18-4C38-B2A6-A02B17E6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FCB4C60-31DF-3484-1F73-19569065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8CF9395-0DE1-03D3-B512-1CE8F98C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9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2CBA161-38CA-38CC-C357-24AD1179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25A4A82-8F0A-EE4A-817C-91D26F8D6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B3F0A65B-CA04-4AE1-F03D-674E69185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DFD69A26-C9A9-13FB-875D-7B1BC945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D8B5187-8852-69F8-ABD5-3577201D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BEB0464-ABC1-C45F-9EA0-DB144509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9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609D0E9-13D2-74D3-E665-5F991C39D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AC26A17-35F7-99D9-7366-FAB0FF979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8966BE31-FFDA-2967-379C-DDA2A9A89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F0019151-F5B5-D720-CD42-1CE167948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BD8644F0-EE76-25AC-2A73-9320DBC97C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5337B10A-CBE2-B609-9C9C-86A55497E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147CC141-4A2B-0C15-F49E-0F79740C8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15278A82-8291-42D8-B73F-D9718EC8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7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FCCE1E1-3B1B-3D06-2E24-7C8EBA3A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4CAAF925-6A01-E805-01C1-FC78390E0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7B0ADF6-EEE8-92C0-3CF6-F4EB3D5BF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5442ABBB-90BB-0811-6DCC-6BCCB495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094947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20456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515435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EF5F8B4-FA61-C5A4-6E1F-4E42091CD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C9D5B68-CAE9-59CF-5324-85F6082C9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8B5C652-671D-AC53-8BEB-0C3C4321B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746E39F-5AB2-1E56-0DC1-B87E6EC7B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649DBDF-B085-A51E-B9A7-310E65BE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9BA9306-8403-D7F0-1F8E-531334FF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78455501-8D4C-C454-7554-BBCD90CF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EC582C2C-5145-E9BF-E4DC-8FCE36A8F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ED905A9-9F08-C368-5AEE-782CD014C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8194-196C-4BEC-8F2E-7F6F76550B3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0513B54-3333-3C70-7D9F-2FD2E8D9C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1640ACF-B050-E361-5CE3-AA35524CC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21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  <p:sldLayoutId id="2147483662" r:id="rId13"/>
    <p:sldLayoutId id="2147483665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4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013BA35-2A37-C1B1-05B0-B91C045B3C0D}"/>
              </a:ext>
            </a:extLst>
          </p:cNvPr>
          <p:cNvSpPr txBox="1"/>
          <p:nvPr/>
        </p:nvSpPr>
        <p:spPr>
          <a:xfrm>
            <a:off x="1735855" y="2292967"/>
            <a:ext cx="8979769" cy="2800767"/>
          </a:xfrm>
          <a:prstGeom prst="rect">
            <a:avLst/>
          </a:prstGeom>
          <a:noFill/>
          <a:ln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</a:rPr>
              <a:t>SENIOR PROJECT</a:t>
            </a:r>
          </a:p>
        </p:txBody>
      </p:sp>
    </p:spTree>
    <p:extLst>
      <p:ext uri="{BB962C8B-B14F-4D97-AF65-F5344CB8AC3E}">
        <p14:creationId xmlns:p14="http://schemas.microsoft.com/office/powerpoint/2010/main" val="181063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-1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199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AI HUB 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4\Pictures\Screenshots\스크린샷(6)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7722" y="1834256"/>
            <a:ext cx="5862102" cy="318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067426" y="1997839"/>
            <a:ext cx="585787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/>
              <a:t>한국지능정보사회진흥원이 운영하는 </a:t>
            </a:r>
            <a:r>
              <a:rPr lang="en-US" altLang="ko-KR" sz="2000" dirty="0" smtClean="0"/>
              <a:t>AI </a:t>
            </a:r>
            <a:r>
              <a:rPr lang="ko-KR" altLang="en-US" sz="2000" dirty="0"/>
              <a:t>통합 </a:t>
            </a:r>
            <a:r>
              <a:rPr lang="ko-KR" altLang="en-US" sz="2000" dirty="0" smtClean="0"/>
              <a:t>플랫폼</a:t>
            </a:r>
            <a:endParaRPr lang="en-US" altLang="ko-KR" sz="2000" dirty="0" smtClean="0"/>
          </a:p>
          <a:p>
            <a:endParaRPr lang="en-US" altLang="ko-KR" sz="20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altLang="ko-KR" sz="2000" dirty="0"/>
              <a:t>2017</a:t>
            </a:r>
            <a:r>
              <a:rPr lang="ko-KR" altLang="en-US" sz="2000" dirty="0"/>
              <a:t>년부터 진행한 인공지능 학습용 데이터 </a:t>
            </a:r>
            <a:r>
              <a:rPr lang="ko-KR" altLang="en-US" sz="2000" dirty="0" smtClean="0"/>
              <a:t>구축 </a:t>
            </a:r>
            <a:r>
              <a:rPr lang="en-US" altLang="ko-KR" sz="2000" dirty="0" smtClean="0"/>
              <a:t>· </a:t>
            </a:r>
            <a:br>
              <a:rPr lang="en-US" altLang="ko-KR" sz="2000" dirty="0" smtClean="0"/>
            </a:br>
            <a:r>
              <a:rPr lang="ko-KR" altLang="en-US" sz="2000" dirty="0" smtClean="0"/>
              <a:t>확산 </a:t>
            </a:r>
            <a:r>
              <a:rPr lang="ko-KR" altLang="en-US" sz="2000" dirty="0"/>
              <a:t>사업의 일환으로</a:t>
            </a:r>
            <a:r>
              <a:rPr lang="en-US" altLang="ko-KR" sz="2000" dirty="0"/>
              <a:t>, </a:t>
            </a:r>
            <a:r>
              <a:rPr lang="en-US" altLang="ko-KR" sz="2000" dirty="0" smtClean="0"/>
              <a:t>AI </a:t>
            </a:r>
            <a:r>
              <a:rPr lang="ko-KR" altLang="en-US" sz="2000" dirty="0"/>
              <a:t>기술</a:t>
            </a:r>
            <a:r>
              <a:rPr lang="en-US" altLang="ko-KR" sz="2000" dirty="0"/>
              <a:t>·</a:t>
            </a:r>
            <a:r>
              <a:rPr lang="ko-KR" altLang="en-US" sz="2000" dirty="0"/>
              <a:t>서비스 개발에 필수적인 인공지능 학습용 데이터</a:t>
            </a:r>
            <a:r>
              <a:rPr lang="en-US" altLang="ko-KR" sz="2000" dirty="0"/>
              <a:t>, </a:t>
            </a:r>
            <a:r>
              <a:rPr lang="ko-KR" altLang="en-US" sz="2000" dirty="0"/>
              <a:t>소프트웨어</a:t>
            </a:r>
            <a:r>
              <a:rPr lang="en-US" altLang="ko-KR" sz="2000" dirty="0"/>
              <a:t>, </a:t>
            </a:r>
            <a:r>
              <a:rPr lang="ko-KR" altLang="en-US" sz="2000" dirty="0"/>
              <a:t>컴퓨팅자원 등을 </a:t>
            </a:r>
            <a:r>
              <a:rPr lang="ko-KR" altLang="en-US" sz="2000" dirty="0" smtClean="0"/>
              <a:t>제공</a:t>
            </a:r>
            <a:endParaRPr lang="en-US" altLang="ko-KR" sz="2000" dirty="0" smtClean="0"/>
          </a:p>
          <a:p>
            <a:pPr marL="342900" indent="-342900">
              <a:buFont typeface="Arial" pitchFamily="34" charset="0"/>
              <a:buChar char="•"/>
            </a:pPr>
            <a:endParaRPr lang="en-US" altLang="ko-KR" sz="20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/>
              <a:t>학습용 </a:t>
            </a:r>
            <a:r>
              <a:rPr lang="ko-KR" altLang="en-US" sz="2000" dirty="0"/>
              <a:t>데이터 </a:t>
            </a:r>
            <a:r>
              <a:rPr lang="en-US" altLang="ko-KR" sz="2000" dirty="0" smtClean="0"/>
              <a:t>384</a:t>
            </a:r>
            <a:r>
              <a:rPr lang="ko-KR" altLang="en-US" sz="2000" dirty="0"/>
              <a:t>종과 국내외 기관</a:t>
            </a:r>
            <a:r>
              <a:rPr lang="en-US" altLang="ko-KR" sz="2000" dirty="0"/>
              <a:t>/</a:t>
            </a:r>
            <a:r>
              <a:rPr lang="ko-KR" altLang="en-US" sz="2000" dirty="0"/>
              <a:t>기업에서 </a:t>
            </a:r>
            <a:r>
              <a:rPr lang="ko-KR" altLang="en-US" sz="2000" dirty="0" smtClean="0"/>
              <a:t>보유한 </a:t>
            </a:r>
            <a:r>
              <a:rPr lang="ko-KR" altLang="en-US" sz="2000" dirty="0"/>
              <a:t>학습용 데이터를 공개하고 있어 데이터를 </a:t>
            </a:r>
            <a:r>
              <a:rPr lang="ko-KR" altLang="en-US" sz="2000" dirty="0" smtClean="0"/>
              <a:t>활용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323696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-1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199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AI HUB 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4\Pictures\Screenshots\스크린샷(8)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71787" y="1275665"/>
            <a:ext cx="6448426" cy="417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87898" y="5513604"/>
            <a:ext cx="8816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프로젝트 주제에 적합한 시니어 이상행동 영상 </a:t>
            </a:r>
            <a:r>
              <a:rPr lang="ko-KR" altLang="en-US" dirty="0" err="1" smtClean="0"/>
              <a:t>데이터셋</a:t>
            </a:r>
            <a:r>
              <a:rPr lang="en-US" altLang="ko-KR" dirty="0" smtClean="0"/>
              <a:t>(train, validation)</a:t>
            </a:r>
            <a:r>
              <a:rPr lang="ko-KR" altLang="en-US" dirty="0" smtClean="0"/>
              <a:t>과 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AI-HUB</a:t>
            </a:r>
            <a:r>
              <a:rPr lang="ko-KR" altLang="en-US" dirty="0" smtClean="0"/>
              <a:t>에서 제공하는 사전 훈련된 </a:t>
            </a:r>
            <a:r>
              <a:rPr lang="en-US" altLang="ko-KR" dirty="0" smtClean="0"/>
              <a:t>AI Model(</a:t>
            </a:r>
            <a:r>
              <a:rPr lang="en-US" altLang="ko-KR" dirty="0" err="1" smtClean="0"/>
              <a:t>CenterNet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활용하여 </a:t>
            </a:r>
            <a:r>
              <a:rPr lang="ko-KR" altLang="en-US" dirty="0" err="1" smtClean="0"/>
              <a:t>웹캠</a:t>
            </a:r>
            <a:r>
              <a:rPr lang="ko-KR" altLang="en-US" dirty="0" smtClean="0"/>
              <a:t> 적용 테스트를 시작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391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-1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199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AI HUB 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82274" y="4705738"/>
            <a:ext cx="10227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AI-HUB</a:t>
            </a:r>
            <a:r>
              <a:rPr lang="ko-KR" altLang="en-US" dirty="0" smtClean="0"/>
              <a:t>에서 제공하는 </a:t>
            </a:r>
            <a:r>
              <a:rPr lang="en-US" altLang="ko-KR" dirty="0" smtClean="0"/>
              <a:t>AI Model(</a:t>
            </a:r>
            <a:r>
              <a:rPr lang="en-US" altLang="ko-KR" dirty="0" err="1" smtClean="0"/>
              <a:t>CenterNet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시니어 이상행동 사전 훈련 모델로 생각하여 테스트를 진행 </a:t>
            </a:r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사람만 인식하는 객체 인식 모델 추가 학습을 시키는 방향으로 선택</a:t>
            </a:r>
            <a:endParaRPr lang="ko-KR" altLang="en-US" dirty="0"/>
          </a:p>
        </p:txBody>
      </p:sp>
      <p:pic>
        <p:nvPicPr>
          <p:cNvPr id="3074" name="Picture 2" descr="https://github.com/xingyizhou/CenterNet/raw/master/readme/fig2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89" y="1505932"/>
            <a:ext cx="11090822" cy="247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33474" y="4077774"/>
            <a:ext cx="2525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/>
              <a:t>[</a:t>
            </a:r>
            <a:r>
              <a:rPr lang="en-US" altLang="ko-KR" sz="1200" b="1" dirty="0" err="1" smtClean="0"/>
              <a:t>CenterNet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객체인식 수행 과정 사진</a:t>
            </a:r>
            <a:r>
              <a:rPr lang="en-US" altLang="ko-KR" sz="1200" b="1" dirty="0" smtClean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80725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-1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199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AI HUB 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86607BFD-4433-B499-024E-40B56396F36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29B8E812-4026-92AD-EAF2-E7A463D9BBA5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1CC7E64B-3EB0-61AC-BD73-EB4AC4B835B1}"/>
              </a:ext>
            </a:extLst>
          </p:cNvPr>
          <p:cNvSpPr/>
          <p:nvPr/>
        </p:nvSpPr>
        <p:spPr>
          <a:xfrm>
            <a:off x="9203900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1FA81AB8-C362-8FB2-C9E9-138D0C56B120}"/>
              </a:ext>
            </a:extLst>
          </p:cNvPr>
          <p:cNvSpPr/>
          <p:nvPr/>
        </p:nvSpPr>
        <p:spPr>
          <a:xfrm>
            <a:off x="3686783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DB5245B3-B384-79C4-C161-E9D251FD5D49}"/>
              </a:ext>
            </a:extLst>
          </p:cNvPr>
          <p:cNvSpPr/>
          <p:nvPr/>
        </p:nvSpPr>
        <p:spPr>
          <a:xfrm>
            <a:off x="6445341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4C8FF9B-CA25-96D5-459B-56205A551E2F}"/>
              </a:ext>
            </a:extLst>
          </p:cNvPr>
          <p:cNvSpPr txBox="1"/>
          <p:nvPr/>
        </p:nvSpPr>
        <p:spPr>
          <a:xfrm>
            <a:off x="3133303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80F225D-2608-F501-4F9E-BD585190CA01}"/>
              </a:ext>
            </a:extLst>
          </p:cNvPr>
          <p:cNvSpPr txBox="1"/>
          <p:nvPr/>
        </p:nvSpPr>
        <p:spPr>
          <a:xfrm>
            <a:off x="590750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3F59E86-109C-8DED-9128-D0036194275F}"/>
              </a:ext>
            </a:extLst>
          </p:cNvPr>
          <p:cNvSpPr txBox="1"/>
          <p:nvPr/>
        </p:nvSpPr>
        <p:spPr>
          <a:xfrm>
            <a:off x="863476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D6F2693-5DCB-167C-1EDD-9AC2461C11A8}"/>
              </a:ext>
            </a:extLst>
          </p:cNvPr>
          <p:cNvSpPr txBox="1"/>
          <p:nvPr/>
        </p:nvSpPr>
        <p:spPr>
          <a:xfrm>
            <a:off x="1642294" y="2151529"/>
            <a:ext cx="582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문제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98A212FB-9A17-732C-6947-527E23A32E7F}"/>
              </a:ext>
            </a:extLst>
          </p:cNvPr>
          <p:cNvSpPr/>
          <p:nvPr/>
        </p:nvSpPr>
        <p:spPr>
          <a:xfrm>
            <a:off x="3686782" y="2036556"/>
            <a:ext cx="2041451" cy="604280"/>
          </a:xfrm>
          <a:prstGeom prst="rect">
            <a:avLst/>
          </a:prstGeom>
          <a:solidFill>
            <a:srgbClr val="87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21B4E5F-720F-F71E-CEFA-B8F1F22623CC}"/>
              </a:ext>
            </a:extLst>
          </p:cNvPr>
          <p:cNvSpPr txBox="1"/>
          <p:nvPr/>
        </p:nvSpPr>
        <p:spPr>
          <a:xfrm>
            <a:off x="4225325" y="2151529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의견제</a:t>
            </a:r>
            <a:r>
              <a:rPr lang="ko-KR" altLang="en-US" dirty="0">
                <a:solidFill>
                  <a:schemeClr val="bg1"/>
                </a:solidFill>
              </a:rPr>
              <a:t>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5D460151-306C-6C52-951F-F62AF52AE571}"/>
              </a:ext>
            </a:extLst>
          </p:cNvPr>
          <p:cNvSpPr/>
          <p:nvPr/>
        </p:nvSpPr>
        <p:spPr>
          <a:xfrm>
            <a:off x="6445339" y="2036556"/>
            <a:ext cx="2041451" cy="604280"/>
          </a:xfrm>
          <a:prstGeom prst="rect">
            <a:avLst/>
          </a:prstGeom>
          <a:solidFill>
            <a:srgbClr val="52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E9F6B29-21D4-902E-CB0C-A7B5D13B4B99}"/>
              </a:ext>
            </a:extLst>
          </p:cNvPr>
          <p:cNvSpPr txBox="1"/>
          <p:nvPr/>
        </p:nvSpPr>
        <p:spPr>
          <a:xfrm>
            <a:off x="6984682" y="2151529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해결방안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F2C899B1-199E-4382-9414-FC32E029AA26}"/>
              </a:ext>
            </a:extLst>
          </p:cNvPr>
          <p:cNvSpPr/>
          <p:nvPr/>
        </p:nvSpPr>
        <p:spPr>
          <a:xfrm>
            <a:off x="9203896" y="2036556"/>
            <a:ext cx="2041451" cy="60428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769CB96-CCCE-E453-2876-A1ECFD2DDB9B}"/>
              </a:ext>
            </a:extLst>
          </p:cNvPr>
          <p:cNvSpPr txBox="1"/>
          <p:nvPr/>
        </p:nvSpPr>
        <p:spPr>
          <a:xfrm>
            <a:off x="9933782" y="2151529"/>
            <a:ext cx="582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실행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17AA64B-DB07-932C-E6A5-D4972FB2C247}"/>
              </a:ext>
            </a:extLst>
          </p:cNvPr>
          <p:cNvSpPr txBox="1"/>
          <p:nvPr/>
        </p:nvSpPr>
        <p:spPr>
          <a:xfrm>
            <a:off x="1097950" y="3273238"/>
            <a:ext cx="16828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AI-HUB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에서 제공한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모델을  분석해보니 </a:t>
            </a:r>
            <a:r>
              <a:rPr lang="en-US" altLang="ko-KR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CenterNet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사용하여 사람 객체만 학습이 된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/>
            </a:r>
            <a:b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모델로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추가학습이 필요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756E8771-A926-CB2A-58E5-9796EC42DA22}"/>
              </a:ext>
            </a:extLst>
          </p:cNvPr>
          <p:cNvSpPr txBox="1"/>
          <p:nvPr/>
        </p:nvSpPr>
        <p:spPr>
          <a:xfrm>
            <a:off x="3856508" y="3273238"/>
            <a:ext cx="1682895" cy="1902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현재 모델에 추가 학습을 시키는 것보다 처음부터 새로운 모델을 만드는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/>
            </a:r>
            <a:b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과정을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진행하는 것이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/>
            </a:r>
            <a:b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의미가  있을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것 같아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/>
            </a:r>
            <a:b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커스텀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모델을 만드는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/>
            </a:r>
            <a:b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과정을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진행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0382E1D-F81B-3444-0A61-956392C05909}"/>
              </a:ext>
            </a:extLst>
          </p:cNvPr>
          <p:cNvSpPr txBox="1"/>
          <p:nvPr/>
        </p:nvSpPr>
        <p:spPr>
          <a:xfrm>
            <a:off x="6615067" y="3661036"/>
            <a:ext cx="168289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커스텀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모델을 만들기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/>
            </a:r>
            <a:b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위해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YOLOv7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선택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47463AB-E45E-42D8-20E8-4EBCE8E94FC2}"/>
              </a:ext>
            </a:extLst>
          </p:cNvPr>
          <p:cNvSpPr txBox="1"/>
          <p:nvPr/>
        </p:nvSpPr>
        <p:spPr>
          <a:xfrm>
            <a:off x="9383173" y="3273238"/>
            <a:ext cx="1682895" cy="1902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AI-HUB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원천 데이터를 이용하여 데이터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라벨링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약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10,000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장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진행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YOLOv7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에서 제공하는 </a:t>
            </a:r>
            <a:b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가중치를 사용해 학습을 진행</a:t>
            </a:r>
          </a:p>
        </p:txBody>
      </p:sp>
    </p:spTree>
    <p:extLst>
      <p:ext uri="{BB962C8B-B14F-4D97-AF65-F5344CB8AC3E}">
        <p14:creationId xmlns:p14="http://schemas.microsoft.com/office/powerpoint/2010/main" val="293064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2-2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4F4F531-38B8-8BAB-F0A9-99183AE094EA}"/>
              </a:ext>
            </a:extLst>
          </p:cNvPr>
          <p:cNvSpPr txBox="1"/>
          <p:nvPr/>
        </p:nvSpPr>
        <p:spPr>
          <a:xfrm>
            <a:off x="2104017" y="2805317"/>
            <a:ext cx="29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주요 기능 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(YoloV7)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8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4\Downloads\labeling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73873" y="932066"/>
            <a:ext cx="5655731" cy="285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4\Downloads\dataset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73873" y="3584627"/>
            <a:ext cx="5655731" cy="300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38035"/>
            <a:ext cx="1205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2-2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890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 Data Labeling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153688" y="1608175"/>
            <a:ext cx="4001751" cy="3991621"/>
            <a:chOff x="1153688" y="1289448"/>
            <a:chExt cx="4001751" cy="399162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9701DBF7-0125-25FC-DD5F-3FD2B809F56F}"/>
                </a:ext>
              </a:extLst>
            </p:cNvPr>
            <p:cNvSpPr/>
            <p:nvPr/>
          </p:nvSpPr>
          <p:spPr>
            <a:xfrm>
              <a:off x="1153688" y="3173817"/>
              <a:ext cx="4001751" cy="2107252"/>
            </a:xfrm>
            <a:prstGeom prst="rect">
              <a:avLst/>
            </a:prstGeom>
            <a:solidFill>
              <a:srgbClr val="A6BE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DEBCCF57-A500-C624-DC4B-2542401458D8}"/>
                </a:ext>
              </a:extLst>
            </p:cNvPr>
            <p:cNvSpPr/>
            <p:nvPr/>
          </p:nvSpPr>
          <p:spPr>
            <a:xfrm>
              <a:off x="1153688" y="1289448"/>
              <a:ext cx="4001751" cy="7193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DE86A2BF-D457-537F-455C-476620B0D45F}"/>
                </a:ext>
              </a:extLst>
            </p:cNvPr>
            <p:cNvSpPr/>
            <p:nvPr/>
          </p:nvSpPr>
          <p:spPr>
            <a:xfrm>
              <a:off x="1153688" y="2201240"/>
              <a:ext cx="4001751" cy="7193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xmlns="" id="{308454F7-982B-43FC-3ACC-7D998462E598}"/>
                </a:ext>
              </a:extLst>
            </p:cNvPr>
            <p:cNvCxnSpPr>
              <a:stCxn id="9" idx="2"/>
              <a:endCxn id="10" idx="0"/>
            </p:cNvCxnSpPr>
            <p:nvPr/>
          </p:nvCxnSpPr>
          <p:spPr>
            <a:xfrm>
              <a:off x="3154564" y="2008750"/>
              <a:ext cx="0" cy="192490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xmlns="" id="{8D290370-5E52-C0BF-936C-2F04F5DFFA5D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3154564" y="2920542"/>
              <a:ext cx="0" cy="253275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A52DCF2B-51DC-4408-B79D-3A426F88DD13}"/>
                </a:ext>
              </a:extLst>
            </p:cNvPr>
            <p:cNvSpPr txBox="1"/>
            <p:nvPr/>
          </p:nvSpPr>
          <p:spPr>
            <a:xfrm>
              <a:off x="1458430" y="1464433"/>
              <a:ext cx="3392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AI-HUB 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원천 데이터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약 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10,000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장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F63E02D0-9D70-2BC5-2D49-7762FEBB041B}"/>
                </a:ext>
              </a:extLst>
            </p:cNvPr>
            <p:cNvSpPr txBox="1"/>
            <p:nvPr/>
          </p:nvSpPr>
          <p:spPr>
            <a:xfrm>
              <a:off x="1312557" y="2255158"/>
              <a:ext cx="36840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RoboFlow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를 이용하여 </a:t>
              </a:r>
              <a:r>
                <a:rPr lang="ko-KR" altLang="en-US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라벨링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진행</a:t>
              </a:r>
              <a:endPara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(stand, sit, lay down, warning, 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fall)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1B82C5D3-29E4-875F-E394-32CBCD132CB3}"/>
                </a:ext>
              </a:extLst>
            </p:cNvPr>
            <p:cNvSpPr/>
            <p:nvPr/>
          </p:nvSpPr>
          <p:spPr>
            <a:xfrm>
              <a:off x="1505739" y="3264884"/>
              <a:ext cx="3297645" cy="5927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AC6CC1FD-BE68-C55F-4B3B-CBDD18947E0B}"/>
                </a:ext>
              </a:extLst>
            </p:cNvPr>
            <p:cNvSpPr txBox="1"/>
            <p:nvPr/>
          </p:nvSpPr>
          <p:spPr>
            <a:xfrm>
              <a:off x="2131690" y="3363888"/>
              <a:ext cx="20457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Train data (6,996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장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D7FFA6B0-45E7-F3C3-7BE5-2B4DD3B36C5E}"/>
                </a:ext>
              </a:extLst>
            </p:cNvPr>
            <p:cNvSpPr/>
            <p:nvPr/>
          </p:nvSpPr>
          <p:spPr>
            <a:xfrm>
              <a:off x="1518499" y="4636436"/>
              <a:ext cx="3297645" cy="5927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649E3854-B1F1-3341-3A5E-9ACEB40AE0FE}"/>
                </a:ext>
              </a:extLst>
            </p:cNvPr>
            <p:cNvSpPr txBox="1"/>
            <p:nvPr/>
          </p:nvSpPr>
          <p:spPr>
            <a:xfrm>
              <a:off x="2425774" y="4732751"/>
              <a:ext cx="1483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Test (1,284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장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1B82C5D3-29E4-875F-E394-32CBCD132CB3}"/>
                </a:ext>
              </a:extLst>
            </p:cNvPr>
            <p:cNvSpPr/>
            <p:nvPr/>
          </p:nvSpPr>
          <p:spPr>
            <a:xfrm>
              <a:off x="1505745" y="3950660"/>
              <a:ext cx="3297645" cy="5927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AC6CC1FD-BE68-C55F-4B3B-CBDD18947E0B}"/>
                </a:ext>
              </a:extLst>
            </p:cNvPr>
            <p:cNvSpPr txBox="1"/>
            <p:nvPr/>
          </p:nvSpPr>
          <p:spPr>
            <a:xfrm>
              <a:off x="2187001" y="4049664"/>
              <a:ext cx="19351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Validation (1,701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장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675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2-2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20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YOLOv7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40781" y="1044653"/>
            <a:ext cx="11348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학습 테스트 중 </a:t>
            </a:r>
            <a:r>
              <a:rPr lang="en-US" altLang="ko-KR" dirty="0" smtClean="0"/>
              <a:t>CUDA </a:t>
            </a:r>
            <a:r>
              <a:rPr lang="ko-KR" altLang="en-US" dirty="0" smtClean="0"/>
              <a:t>버전과</a:t>
            </a:r>
            <a:r>
              <a:rPr lang="en-US" altLang="ko-KR" dirty="0"/>
              <a:t> </a:t>
            </a:r>
            <a:r>
              <a:rPr lang="en-US" altLang="ko-KR" dirty="0" err="1" smtClean="0"/>
              <a:t>Tensorflow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 라이브러리의 버전 호환성 문제 발생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호환 버전 재설치 후 학습 진행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CUDA: 10.1 </a:t>
            </a:r>
            <a:r>
              <a:rPr lang="en-US" altLang="ko-KR" dirty="0" err="1" smtClean="0"/>
              <a:t>Tensorflow</a:t>
            </a:r>
            <a:r>
              <a:rPr lang="en-US" altLang="ko-KR" dirty="0" smtClean="0"/>
              <a:t>: 2.20 </a:t>
            </a:r>
            <a:r>
              <a:rPr lang="en-US" altLang="ko-KR" dirty="0" err="1" smtClean="0"/>
              <a:t>Tensorflow-gpu</a:t>
            </a:r>
            <a:r>
              <a:rPr lang="en-US" altLang="ko-KR" dirty="0" smtClean="0"/>
              <a:t>: 2.20</a:t>
            </a:r>
          </a:p>
        </p:txBody>
      </p:sp>
      <p:pic>
        <p:nvPicPr>
          <p:cNvPr id="7170" name="Picture 2" descr="C:\Users\4\Pictures\Screenshots\스크린샷(9)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90750" y="2063233"/>
            <a:ext cx="8167688" cy="460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34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2-2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20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YOLOv7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66799" y="858619"/>
            <a:ext cx="1054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학습에서 요구하는 라이브러리의 버전을 맞춘 후 모델 학습을 진행</a:t>
            </a:r>
            <a:endParaRPr lang="ko-KR" altLang="en-US" dirty="0"/>
          </a:p>
        </p:txBody>
      </p:sp>
      <p:pic>
        <p:nvPicPr>
          <p:cNvPr id="5122" name="Picture 2" descr="C:\Users\4\Pictures\Screenshots\YOLOv7_train1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66799" y="1404935"/>
            <a:ext cx="6395662" cy="3899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4\Pictures\Screenshots\YOLOv7_train2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22114" y="2511359"/>
            <a:ext cx="6357036" cy="388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97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2-2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20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YOLOv7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66800" y="858619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YOLOv7 </a:t>
            </a:r>
            <a:r>
              <a:rPr lang="ko-KR" altLang="en-US" dirty="0" smtClean="0"/>
              <a:t>학습 모델 인식테스트 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이미지로 진행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6147" name="Picture 3" descr="C:\Users\4\Pictures\Screenshots\YOLOv7_result (2)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66825" y="1438275"/>
            <a:ext cx="9658350" cy="502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20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375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2-3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4F4F531-38B8-8BAB-F0A9-99183AE094EA}"/>
              </a:ext>
            </a:extLst>
          </p:cNvPr>
          <p:cNvSpPr txBox="1"/>
          <p:nvPr/>
        </p:nvSpPr>
        <p:spPr>
          <a:xfrm>
            <a:off x="2104017" y="2805317"/>
            <a:ext cx="3369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주요 기능 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z="2800" dirty="0" err="1" smtClean="0">
                <a:solidFill>
                  <a:schemeClr val="bg1"/>
                </a:solidFill>
                <a:latin typeface="+mn-ea"/>
              </a:rPr>
              <a:t>Roboflow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4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8936BD49-CE9F-9DB9-6C03-7D721A3C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420" y="417094"/>
            <a:ext cx="11317485" cy="22646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3443C040-2DF2-0CFA-C095-E11F43495F8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968843" y="1136729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5" name="타원 4">
            <a:extLst>
              <a:ext uri="{FF2B5EF4-FFF2-40B4-BE49-F238E27FC236}">
                <a16:creationId xmlns="" xmlns:a16="http://schemas.microsoft.com/office/drawing/2014/main" id="{D3B5107A-D926-DA22-A0DD-6CAE9AE971DA}"/>
              </a:ext>
            </a:extLst>
          </p:cNvPr>
          <p:cNvSpPr/>
          <p:nvPr/>
        </p:nvSpPr>
        <p:spPr>
          <a:xfrm>
            <a:off x="506074" y="3485361"/>
            <a:ext cx="1535598" cy="1535598"/>
          </a:xfrm>
          <a:prstGeom prst="ellipse">
            <a:avLst/>
          </a:prstGeom>
          <a:solidFill>
            <a:srgbClr val="0020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C9396F-783B-AE52-1832-45DBE9A19E9E}"/>
              </a:ext>
            </a:extLst>
          </p:cNvPr>
          <p:cNvSpPr txBox="1"/>
          <p:nvPr/>
        </p:nvSpPr>
        <p:spPr>
          <a:xfrm>
            <a:off x="932239" y="4029697"/>
            <a:ext cx="730101" cy="649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01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7228916-AB2F-E43B-7C70-2D46F9C28A9C}"/>
              </a:ext>
            </a:extLst>
          </p:cNvPr>
          <p:cNvSpPr txBox="1"/>
          <p:nvPr/>
        </p:nvSpPr>
        <p:spPr>
          <a:xfrm>
            <a:off x="932239" y="4556808"/>
            <a:ext cx="1952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Senior Project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A79BF79-502A-97AD-1550-3E355761F30C}"/>
              </a:ext>
            </a:extLst>
          </p:cNvPr>
          <p:cNvSpPr txBox="1"/>
          <p:nvPr/>
        </p:nvSpPr>
        <p:spPr>
          <a:xfrm>
            <a:off x="968843" y="5020960"/>
            <a:ext cx="1572866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</a:rPr>
              <a:t>팀원 소개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</a:rPr>
              <a:t>프로젝트 개요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112B63E0-3A5C-F9F6-A04C-BD48A4020323}"/>
              </a:ext>
            </a:extLst>
          </p:cNvPr>
          <p:cNvCxnSpPr>
            <a:cxnSpLocks/>
          </p:cNvCxnSpPr>
          <p:nvPr/>
        </p:nvCxnSpPr>
        <p:spPr>
          <a:xfrm flipH="1">
            <a:off x="408122" y="3226091"/>
            <a:ext cx="1123249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988D1117-0D10-C704-F554-8CD758D4F52C}"/>
              </a:ext>
            </a:extLst>
          </p:cNvPr>
          <p:cNvSpPr/>
          <p:nvPr/>
        </p:nvSpPr>
        <p:spPr>
          <a:xfrm>
            <a:off x="3455929" y="3485361"/>
            <a:ext cx="1535598" cy="1535598"/>
          </a:xfrm>
          <a:prstGeom prst="ellipse">
            <a:avLst/>
          </a:prstGeom>
          <a:solidFill>
            <a:srgbClr val="0020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F644CFF-E20B-4E1D-012D-7AED88854619}"/>
              </a:ext>
            </a:extLst>
          </p:cNvPr>
          <p:cNvSpPr txBox="1"/>
          <p:nvPr/>
        </p:nvSpPr>
        <p:spPr>
          <a:xfrm>
            <a:off x="3882094" y="4029697"/>
            <a:ext cx="798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02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0459A77-31B6-24DE-CF07-3A13A186139D}"/>
              </a:ext>
            </a:extLst>
          </p:cNvPr>
          <p:cNvSpPr txBox="1"/>
          <p:nvPr/>
        </p:nvSpPr>
        <p:spPr>
          <a:xfrm>
            <a:off x="3882094" y="4556808"/>
            <a:ext cx="453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AI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84F1B0E-D495-3F56-05EA-C331CA78F381}"/>
              </a:ext>
            </a:extLst>
          </p:cNvPr>
          <p:cNvSpPr txBox="1"/>
          <p:nvPr/>
        </p:nvSpPr>
        <p:spPr>
          <a:xfrm>
            <a:off x="3918698" y="5020960"/>
            <a:ext cx="1326004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</a:rPr>
              <a:t>AI HUB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</a:rPr>
              <a:t>YoloV7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 smtClean="0">
                <a:solidFill>
                  <a:schemeClr val="tx1">
                    <a:lumMod val="75000"/>
                  </a:schemeClr>
                </a:solidFill>
              </a:rPr>
              <a:t>Roboflow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0D0F4ACB-EA6A-2AC4-1DA4-A2225806451E}"/>
              </a:ext>
            </a:extLst>
          </p:cNvPr>
          <p:cNvCxnSpPr>
            <a:cxnSpLocks/>
          </p:cNvCxnSpPr>
          <p:nvPr/>
        </p:nvCxnSpPr>
        <p:spPr>
          <a:xfrm flipH="1">
            <a:off x="3357977" y="3226091"/>
            <a:ext cx="1123200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5940418C-FA88-8E5D-205F-0EEC6A5E0020}"/>
              </a:ext>
            </a:extLst>
          </p:cNvPr>
          <p:cNvSpPr/>
          <p:nvPr/>
        </p:nvSpPr>
        <p:spPr>
          <a:xfrm>
            <a:off x="6405784" y="3485361"/>
            <a:ext cx="1535598" cy="1535598"/>
          </a:xfrm>
          <a:prstGeom prst="ellipse">
            <a:avLst/>
          </a:prstGeom>
          <a:solidFill>
            <a:srgbClr val="0020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A50124D-00B0-B5AB-113C-6DE6E67D9734}"/>
              </a:ext>
            </a:extLst>
          </p:cNvPr>
          <p:cNvSpPr txBox="1"/>
          <p:nvPr/>
        </p:nvSpPr>
        <p:spPr>
          <a:xfrm>
            <a:off x="6831949" y="4029697"/>
            <a:ext cx="811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03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7B4FB922-1B4D-1CC5-8FD0-9F2BC262AECB}"/>
              </a:ext>
            </a:extLst>
          </p:cNvPr>
          <p:cNvSpPr txBox="1"/>
          <p:nvPr/>
        </p:nvSpPr>
        <p:spPr>
          <a:xfrm>
            <a:off x="6831949" y="4556808"/>
            <a:ext cx="766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Web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150E8D32-9DA7-D5FA-D855-5F970BFA545D}"/>
              </a:ext>
            </a:extLst>
          </p:cNvPr>
          <p:cNvSpPr txBox="1"/>
          <p:nvPr/>
        </p:nvSpPr>
        <p:spPr>
          <a:xfrm>
            <a:off x="6868553" y="5020960"/>
            <a:ext cx="1342034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</a:rPr>
              <a:t>Frontend </a:t>
            </a: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</a:rPr>
              <a:t>Backend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08691888-2A12-714F-4A6E-8D23233FECFC}"/>
              </a:ext>
            </a:extLst>
          </p:cNvPr>
          <p:cNvCxnSpPr/>
          <p:nvPr/>
        </p:nvCxnSpPr>
        <p:spPr>
          <a:xfrm flipH="1">
            <a:off x="6307832" y="306161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A710C583-7A03-EDF3-AA61-C3D30401976B}"/>
              </a:ext>
            </a:extLst>
          </p:cNvPr>
          <p:cNvSpPr/>
          <p:nvPr/>
        </p:nvSpPr>
        <p:spPr>
          <a:xfrm>
            <a:off x="9355639" y="3485361"/>
            <a:ext cx="1535598" cy="1535598"/>
          </a:xfrm>
          <a:prstGeom prst="ellipse">
            <a:avLst/>
          </a:prstGeom>
          <a:solidFill>
            <a:srgbClr val="0020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7510C471-8927-F814-B269-1E16799BB271}"/>
              </a:ext>
            </a:extLst>
          </p:cNvPr>
          <p:cNvSpPr txBox="1"/>
          <p:nvPr/>
        </p:nvSpPr>
        <p:spPr>
          <a:xfrm>
            <a:off x="9781804" y="4029697"/>
            <a:ext cx="822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04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30C39EC-8682-8AE9-1072-3873A0F86395}"/>
              </a:ext>
            </a:extLst>
          </p:cNvPr>
          <p:cNvSpPr txBox="1"/>
          <p:nvPr/>
        </p:nvSpPr>
        <p:spPr>
          <a:xfrm>
            <a:off x="9781804" y="4556808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Hardware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02F0A3B4-82EE-86DC-566B-B64B51F2A90A}"/>
              </a:ext>
            </a:extLst>
          </p:cNvPr>
          <p:cNvSpPr txBox="1"/>
          <p:nvPr/>
        </p:nvSpPr>
        <p:spPr>
          <a:xfrm>
            <a:off x="9818408" y="5020960"/>
            <a:ext cx="1170513" cy="363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 smtClean="0">
                <a:solidFill>
                  <a:schemeClr val="tx1">
                    <a:lumMod val="75000"/>
                  </a:schemeClr>
                </a:solidFill>
              </a:rPr>
              <a:t>Arduino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="" xmlns:a16="http://schemas.microsoft.com/office/drawing/2014/main" id="{89EE136F-9507-8497-6BE1-00728E7C6AB9}"/>
              </a:ext>
            </a:extLst>
          </p:cNvPr>
          <p:cNvCxnSpPr/>
          <p:nvPr/>
        </p:nvCxnSpPr>
        <p:spPr>
          <a:xfrm flipH="1">
            <a:off x="9257687" y="306161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14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2-3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326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Roboflow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A99A96FB-AB55-A77F-DA8F-1758AA2D8404}"/>
              </a:ext>
            </a:extLst>
          </p:cNvPr>
          <p:cNvSpPr/>
          <p:nvPr/>
        </p:nvSpPr>
        <p:spPr>
          <a:xfrm>
            <a:off x="826831" y="3456264"/>
            <a:ext cx="10538337" cy="17198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컴퓨터 비전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(Computer Vision)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기술을 이용해 다양한 애플리케이션을 만들 수 있도록 지원해주는 서비스</a:t>
            </a:r>
          </a:p>
          <a:p>
            <a:pPr marL="285750" indent="-28575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무료 </a:t>
            </a:r>
            <a:r>
              <a:rPr lang="ko-KR" altLang="en-US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데이터셋을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제공하며 사용자가 가지고 있는 데이터를 </a:t>
            </a:r>
            <a:r>
              <a:rPr lang="ko-KR" altLang="en-US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업로드하여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annotation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할 수 있다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셋 생성 및 전처리 작업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증강 작업까지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한번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해결하도록 도와주는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API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한 종류</a:t>
            </a:r>
            <a:endParaRPr lang="ko-KR" altLang="en-US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929300" y="2063594"/>
            <a:ext cx="10333400" cy="1500609"/>
            <a:chOff x="1200874" y="1178951"/>
            <a:chExt cx="10333400" cy="1500609"/>
          </a:xfrm>
        </p:grpSpPr>
        <p:sp>
          <p:nvSpPr>
            <p:cNvPr id="56" name="양쪽 대괄호 55">
              <a:extLst>
                <a:ext uri="{FF2B5EF4-FFF2-40B4-BE49-F238E27FC236}">
                  <a16:creationId xmlns:a16="http://schemas.microsoft.com/office/drawing/2014/main" xmlns="" id="{47C7A7D1-D16C-106E-E000-DEBE2EA9A465}"/>
                </a:ext>
              </a:extLst>
            </p:cNvPr>
            <p:cNvSpPr/>
            <p:nvPr/>
          </p:nvSpPr>
          <p:spPr>
            <a:xfrm>
              <a:off x="1200874" y="1325822"/>
              <a:ext cx="10333400" cy="1111365"/>
            </a:xfrm>
            <a:prstGeom prst="bracketPair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926" y="1557708"/>
              <a:ext cx="2348863" cy="647592"/>
            </a:xfrm>
            <a:prstGeom prst="rect">
              <a:avLst/>
            </a:prstGeom>
          </p:spPr>
        </p:pic>
        <p:pic>
          <p:nvPicPr>
            <p:cNvPr id="58" name="Picture 2" descr="https://blog.kakaocdn.net/dn/bHMGmW/btrrbSwpo6a/me3rNkXwuMrbpNWEngknJ0/img.png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331368" y="1178951"/>
              <a:ext cx="6921505" cy="1500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1233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165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2-3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71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Roboflow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2000" b="1" dirty="0" err="1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데이터셋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생성</a:t>
            </a:r>
            <a:endParaRPr lang="en-US" altLang="ko-KR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양쪽 대괄호 68">
            <a:extLst>
              <a:ext uri="{FF2B5EF4-FFF2-40B4-BE49-F238E27FC236}">
                <a16:creationId xmlns:a16="http://schemas.microsoft.com/office/drawing/2014/main" xmlns="" id="{3BB8A938-616E-B1BF-419F-8AD32615796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2426349" y="1373289"/>
            <a:ext cx="7505051" cy="5400000"/>
            <a:chOff x="2426349" y="1373289"/>
            <a:chExt cx="7505051" cy="54000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426349" y="1373289"/>
              <a:ext cx="7456954" cy="540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6100" y="1757797"/>
              <a:ext cx="5575300" cy="7416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5713" y="2546744"/>
              <a:ext cx="1807132" cy="13077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869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165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2-3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326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Roboflow</a:t>
            </a:r>
            <a:endParaRPr lang="en-US" altLang="ko-KR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양쪽 대괄호 68">
            <a:extLst>
              <a:ext uri="{FF2B5EF4-FFF2-40B4-BE49-F238E27FC236}">
                <a16:creationId xmlns:a16="http://schemas.microsoft.com/office/drawing/2014/main" xmlns="" id="{3BB8A938-616E-B1BF-419F-8AD32615796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56933" y="1354667"/>
            <a:ext cx="7574496" cy="54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886450" y="1076325"/>
            <a:ext cx="5171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Roboflow</a:t>
            </a:r>
            <a:r>
              <a:rPr lang="ko-KR" altLang="en-US" dirty="0" smtClean="0"/>
              <a:t>에서 제공하는 서비스에서 학습데이터 테스트</a:t>
            </a:r>
            <a:endParaRPr lang="en-US" altLang="ko-KR" dirty="0" smtClean="0"/>
          </a:p>
          <a:p>
            <a:r>
              <a:rPr lang="en-US" altLang="ko-KR" dirty="0" smtClean="0"/>
              <a:t>API</a:t>
            </a:r>
            <a:r>
              <a:rPr lang="ko-KR" altLang="en-US" dirty="0" smtClean="0"/>
              <a:t>를 이용하여 </a:t>
            </a:r>
            <a:r>
              <a:rPr lang="ko-KR" altLang="en-US" dirty="0" err="1" smtClean="0"/>
              <a:t>웹제작</a:t>
            </a:r>
            <a:r>
              <a:rPr lang="en-US" altLang="ko-KR" dirty="0" smtClean="0"/>
              <a:t>…..?</a:t>
            </a:r>
          </a:p>
        </p:txBody>
      </p:sp>
    </p:spTree>
    <p:extLst>
      <p:ext uri="{BB962C8B-B14F-4D97-AF65-F5344CB8AC3E}">
        <p14:creationId xmlns:p14="http://schemas.microsoft.com/office/powerpoint/2010/main" val="35222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4F4F531-38B8-8BAB-F0A9-99183AE094EA}"/>
              </a:ext>
            </a:extLst>
          </p:cNvPr>
          <p:cNvSpPr txBox="1"/>
          <p:nvPr/>
        </p:nvSpPr>
        <p:spPr>
          <a:xfrm>
            <a:off x="2104017" y="2805317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Web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3-2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294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Server (Fast API)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41" y="1090303"/>
            <a:ext cx="1390008" cy="49991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571749" y="1186989"/>
            <a:ext cx="92678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/>
              <a:t>현대적이고</a:t>
            </a:r>
            <a:r>
              <a:rPr lang="en-US" altLang="ko-KR" sz="1600" dirty="0"/>
              <a:t>, </a:t>
            </a:r>
            <a:r>
              <a:rPr lang="ko-KR" altLang="en-US" sz="1600" dirty="0"/>
              <a:t>빠르며</a:t>
            </a:r>
            <a:r>
              <a:rPr lang="en-US" altLang="ko-KR" sz="1600" dirty="0"/>
              <a:t>(</a:t>
            </a:r>
            <a:r>
              <a:rPr lang="ko-KR" altLang="en-US" sz="1600" dirty="0"/>
              <a:t>고성능</a:t>
            </a:r>
            <a:r>
              <a:rPr lang="en-US" altLang="ko-KR" sz="1600" dirty="0"/>
              <a:t>), </a:t>
            </a:r>
            <a:r>
              <a:rPr lang="ko-KR" altLang="en-US" sz="1600" dirty="0" err="1"/>
              <a:t>파이썬</a:t>
            </a:r>
            <a:r>
              <a:rPr lang="ko-KR" altLang="en-US" sz="1600" dirty="0"/>
              <a:t> 표준 타입 힌트에 기초한 </a:t>
            </a:r>
            <a:r>
              <a:rPr lang="en-US" altLang="ko-KR" sz="1600" dirty="0"/>
              <a:t>Python3.6+</a:t>
            </a:r>
            <a:r>
              <a:rPr lang="ko-KR" altLang="en-US" sz="1600" dirty="0"/>
              <a:t>의 </a:t>
            </a:r>
            <a:r>
              <a:rPr lang="en-US" altLang="ko-KR" sz="1600" dirty="0"/>
              <a:t>API</a:t>
            </a:r>
            <a:r>
              <a:rPr lang="ko-KR" altLang="en-US" sz="1600" dirty="0"/>
              <a:t>를 </a:t>
            </a:r>
            <a:r>
              <a:rPr lang="ko-KR" altLang="en-US" sz="1600" dirty="0" err="1"/>
              <a:t>빌드하기</a:t>
            </a:r>
            <a:r>
              <a:rPr lang="ko-KR" altLang="en-US" sz="1600" dirty="0"/>
              <a:t> 위한 웹 프레임워크</a:t>
            </a:r>
          </a:p>
        </p:txBody>
      </p:sp>
      <p:pic>
        <p:nvPicPr>
          <p:cNvPr id="4" name="Picture 2" descr="C:\Users\4\Pictures\Screenshots\스크린샷(12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688" y="2072051"/>
            <a:ext cx="5834487" cy="249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673551" y="2721861"/>
            <a:ext cx="2562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필</a:t>
            </a:r>
            <a:r>
              <a:rPr lang="ko-KR" altLang="en-US" dirty="0"/>
              <a:t>요</a:t>
            </a:r>
            <a:r>
              <a:rPr lang="ko-KR" altLang="en-US" dirty="0" smtClean="0"/>
              <a:t> 라이브러리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err="1" smtClean="0"/>
              <a:t>fastapi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err="1" smtClean="0"/>
              <a:t>uvicorn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/>
              <a:t>p</a:t>
            </a:r>
            <a:r>
              <a:rPr lang="en-US" altLang="ko-KR" dirty="0" smtClean="0"/>
              <a:t>ython-multipart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253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3-2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452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Server (</a:t>
            </a:r>
            <a:r>
              <a:rPr lang="en-US" altLang="ko-KR" sz="2000" b="1" dirty="0" err="1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DataBase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88" y="724829"/>
            <a:ext cx="1286367" cy="963251"/>
          </a:xfrm>
          <a:prstGeom prst="rect">
            <a:avLst/>
          </a:prstGeom>
        </p:spPr>
      </p:pic>
      <p:pic>
        <p:nvPicPr>
          <p:cNvPr id="1028" name="Picture 4" descr="https://blog.kakaocdn.net/dn/d6MqL6/btrr0KkaVtl/nKkJ7opkxIFeVxGvw6qTNK/im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3688" y="1468634"/>
            <a:ext cx="1243692" cy="62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4\Pictures\Screenshots\스크린샷(13)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52637" y="2090480"/>
            <a:ext cx="8086726" cy="435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328436" y="1130080"/>
            <a:ext cx="90825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/>
              <a:t>작고</a:t>
            </a:r>
            <a:r>
              <a:rPr lang="ko-KR" altLang="en-US" sz="1600" dirty="0"/>
              <a:t> 빠르며 독립적이고 신뢰성이 높으며 완전한 기능을 갖춘 </a:t>
            </a:r>
            <a:r>
              <a:rPr lang="en-US" altLang="ko-KR" sz="1600" dirty="0"/>
              <a:t>SQL </a:t>
            </a:r>
            <a:r>
              <a:rPr lang="ko-KR" altLang="en-US" sz="1600" dirty="0"/>
              <a:t>데이터베이스 엔진을 구현 하는 </a:t>
            </a:r>
            <a:r>
              <a:rPr lang="ko-KR" altLang="en-US" sz="1600" dirty="0" smtClean="0"/>
              <a:t>라이브러리</a:t>
            </a:r>
            <a:endParaRPr lang="ko-KR" altLang="en-US" sz="1600" dirty="0"/>
          </a:p>
        </p:txBody>
      </p:sp>
      <p:sp>
        <p:nvSpPr>
          <p:cNvPr id="10" name="직사각형 9"/>
          <p:cNvSpPr/>
          <p:nvPr/>
        </p:nvSpPr>
        <p:spPr>
          <a:xfrm>
            <a:off x="2440055" y="1666201"/>
            <a:ext cx="95492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/>
              <a:t>개발자</a:t>
            </a:r>
            <a:r>
              <a:rPr lang="en-US" altLang="ko-KR" sz="1600" dirty="0"/>
              <a:t>, </a:t>
            </a:r>
            <a:r>
              <a:rPr lang="ko-KR" altLang="en-US" sz="1600" dirty="0"/>
              <a:t>데이터베이스 관리자</a:t>
            </a:r>
            <a:r>
              <a:rPr lang="en-US" altLang="ko-KR" sz="1600" dirty="0"/>
              <a:t>, </a:t>
            </a:r>
            <a:r>
              <a:rPr lang="ko-KR" altLang="en-US" sz="1600" dirty="0"/>
              <a:t>분석가 및 데이터 작업을 하는 모든 사람을 위한 무료 크로스 플랫폼 데이터베이스 도구</a:t>
            </a:r>
          </a:p>
        </p:txBody>
      </p:sp>
    </p:spTree>
    <p:extLst>
      <p:ext uri="{BB962C8B-B14F-4D97-AF65-F5344CB8AC3E}">
        <p14:creationId xmlns:p14="http://schemas.microsoft.com/office/powerpoint/2010/main" val="405744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3-2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452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Server (</a:t>
            </a:r>
            <a:r>
              <a:rPr lang="en-US" altLang="ko-KR" sz="2000" b="1" dirty="0" err="1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DataBase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4\Pictures\Screenshots\스크린샷(15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580" y="1410086"/>
            <a:ext cx="4252400" cy="499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68580" y="984674"/>
            <a:ext cx="402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SQLite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데이터 베이스 연결 및 필요 테이블 생성</a:t>
            </a:r>
            <a:endParaRPr lang="ko-KR" alt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1153688" y="953896"/>
            <a:ext cx="489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ERD (</a:t>
            </a:r>
            <a:r>
              <a:rPr lang="en-US" altLang="ko-KR" dirty="0"/>
              <a:t>Entity Relationship </a:t>
            </a:r>
            <a:r>
              <a:rPr lang="en-US" altLang="ko-KR" dirty="0" smtClean="0"/>
              <a:t>Diagram)</a:t>
            </a:r>
            <a:endParaRPr lang="ko-KR" altLang="en-US" dirty="0"/>
          </a:p>
        </p:txBody>
      </p:sp>
      <p:pic>
        <p:nvPicPr>
          <p:cNvPr id="9" name="Picture 3" descr="C:\Users\4\Pictures\Screenshots\스크린샷(17)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53688" y="1410086"/>
            <a:ext cx="4056991" cy="16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81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461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메인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회원가입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로그인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6F0FC0F0-9629-64FD-E200-FCDD5F6A6A81}"/>
              </a:ext>
            </a:extLst>
          </p:cNvPr>
          <p:cNvSpPr>
            <a:spLocks/>
          </p:cNvSpPr>
          <p:nvPr/>
        </p:nvSpPr>
        <p:spPr>
          <a:xfrm>
            <a:off x="764950" y="893384"/>
            <a:ext cx="5537246" cy="2947156"/>
          </a:xfrm>
          <a:prstGeom prst="rect">
            <a:avLst/>
          </a:prstGeom>
          <a:blipFill>
            <a:blip r:embed="rId2"/>
            <a:srcRect/>
            <a:stretch>
              <a:fillRect t="-7729" r="-4436" b="-1"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7639AC20-CDF0-A411-3E75-40670E182A68}"/>
              </a:ext>
            </a:extLst>
          </p:cNvPr>
          <p:cNvSpPr>
            <a:spLocks/>
          </p:cNvSpPr>
          <p:nvPr/>
        </p:nvSpPr>
        <p:spPr>
          <a:xfrm>
            <a:off x="764949" y="3831831"/>
            <a:ext cx="5537248" cy="2674560"/>
          </a:xfrm>
          <a:prstGeom prst="rect">
            <a:avLst/>
          </a:prstGeom>
          <a:blipFill>
            <a:blip r:embed="rId3"/>
            <a:srcRect/>
            <a:stretch>
              <a:fillRect t="-8226" r="-4356" b="-37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32826ED3-D2C5-F5FF-B50E-A8C9B147E72B}"/>
              </a:ext>
            </a:extLst>
          </p:cNvPr>
          <p:cNvSpPr>
            <a:spLocks/>
          </p:cNvSpPr>
          <p:nvPr/>
        </p:nvSpPr>
        <p:spPr>
          <a:xfrm>
            <a:off x="6302197" y="3825270"/>
            <a:ext cx="5032555" cy="2686050"/>
          </a:xfrm>
          <a:prstGeom prst="rect">
            <a:avLst/>
          </a:prstGeom>
          <a:blipFill>
            <a:blip r:embed="rId4"/>
            <a:srcRect/>
            <a:stretch>
              <a:fillRect t="-7026" r="-39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6457679" y="779237"/>
            <a:ext cx="4991371" cy="3175450"/>
            <a:chOff x="7200629" y="591979"/>
            <a:chExt cx="4991371" cy="3175450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B73E2342-42D6-AC3C-2316-CB226029B8C4}"/>
                </a:ext>
              </a:extLst>
            </p:cNvPr>
            <p:cNvSpPr>
              <a:spLocks/>
            </p:cNvSpPr>
            <p:nvPr/>
          </p:nvSpPr>
          <p:spPr>
            <a:xfrm>
              <a:off x="7200629" y="591979"/>
              <a:ext cx="4991371" cy="317545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 l="4000" t="5000" r="8000" b="15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324725" y="1400175"/>
              <a:ext cx="2933700" cy="1933575"/>
            </a:xfrm>
            <a:prstGeom prst="rect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869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89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회원가입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6457679" y="779237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67" y="999748"/>
            <a:ext cx="5346030" cy="551157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8296276" y="2596164"/>
            <a:ext cx="1133474" cy="80698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32826ED3-D2C5-F5FF-B50E-A8C9B147E72B}"/>
              </a:ext>
            </a:extLst>
          </p:cNvPr>
          <p:cNvSpPr>
            <a:spLocks/>
          </p:cNvSpPr>
          <p:nvPr/>
        </p:nvSpPr>
        <p:spPr>
          <a:xfrm>
            <a:off x="6302197" y="3825270"/>
            <a:ext cx="5032555" cy="2686050"/>
          </a:xfrm>
          <a:prstGeom prst="rect">
            <a:avLst/>
          </a:prstGeom>
          <a:blipFill>
            <a:blip r:embed="rId4"/>
            <a:srcRect/>
            <a:stretch>
              <a:fillRect t="-7026" r="-39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93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3-2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246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Server (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회원 가입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4\Pictures\Screenshots\화면 캡처 2023-07-18 12163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375" y="1938338"/>
            <a:ext cx="5010150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4\Pictures\Screenshots\스크린샷(19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375" y="1585913"/>
            <a:ext cx="2457450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271163" y="957143"/>
            <a:ext cx="55419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Annotated : </a:t>
            </a:r>
            <a:r>
              <a:rPr lang="ko-KR" altLang="en-US" sz="1400" dirty="0" smtClean="0"/>
              <a:t>변수나 </a:t>
            </a:r>
            <a:r>
              <a:rPr lang="ko-KR" altLang="en-US" sz="1400" dirty="0"/>
              <a:t>함수 인자</a:t>
            </a:r>
            <a:r>
              <a:rPr lang="en-US" altLang="ko-KR" sz="1400" dirty="0"/>
              <a:t>, </a:t>
            </a:r>
            <a:r>
              <a:rPr lang="ko-KR" altLang="en-US" sz="1400" dirty="0" smtClean="0"/>
              <a:t>반환 값 </a:t>
            </a:r>
            <a:r>
              <a:rPr lang="ko-KR" altLang="en-US" sz="1400" dirty="0"/>
              <a:t>등에 대한 타입 정보를 지정하는 기능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271163" y="1264920"/>
            <a:ext cx="34227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Form : Key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Value</a:t>
            </a:r>
            <a:r>
              <a:rPr lang="ko-KR" altLang="en-US" sz="1400" dirty="0" smtClean="0"/>
              <a:t>로 이루어진 데이터 형식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1153688" y="5257800"/>
            <a:ext cx="5416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사용자가 입력한 회원 가입 데이터</a:t>
            </a:r>
            <a:r>
              <a:rPr lang="en-US" altLang="ko-KR" sz="1400" dirty="0" smtClean="0"/>
              <a:t>(Form)</a:t>
            </a:r>
            <a:r>
              <a:rPr lang="ko-KR" altLang="en-US" sz="1400" dirty="0" smtClean="0"/>
              <a:t>를 데이터 베이스</a:t>
            </a:r>
            <a:r>
              <a:rPr lang="en-US" altLang="ko-KR" sz="1400" dirty="0" smtClean="0"/>
              <a:t>(SQLite)</a:t>
            </a:r>
            <a:r>
              <a:rPr lang="ko-KR" altLang="en-US" sz="1400" dirty="0" smtClean="0"/>
              <a:t>에 저장</a:t>
            </a:r>
            <a:endParaRPr lang="ko-KR" altLang="en-US" sz="1400" dirty="0"/>
          </a:p>
        </p:txBody>
      </p:sp>
      <p:pic>
        <p:nvPicPr>
          <p:cNvPr id="1027" name="Picture 3" descr="C:\Users\4\Pictures\Screenshots\스크린샷(20)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1153687" y="5553099"/>
            <a:ext cx="9115527" cy="78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97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8936BD49-CE9F-9DB9-6C03-7D721A3C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420" y="417094"/>
            <a:ext cx="11317485" cy="22646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직선 연결선 25">
            <a:extLst>
              <a:ext uri="{FF2B5EF4-FFF2-40B4-BE49-F238E27FC236}">
                <a16:creationId xmlns="" xmlns:a16="http://schemas.microsoft.com/office/drawing/2014/main" id="{3443C040-2DF2-0CFA-C095-E11F43495F8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968843" y="1136729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목차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="" xmlns:a16="http://schemas.microsoft.com/office/drawing/2014/main" id="{D3B5107A-D926-DA22-A0DD-6CAE9AE971DA}"/>
              </a:ext>
            </a:extLst>
          </p:cNvPr>
          <p:cNvSpPr/>
          <p:nvPr/>
        </p:nvSpPr>
        <p:spPr>
          <a:xfrm>
            <a:off x="506074" y="3485361"/>
            <a:ext cx="1535598" cy="1535598"/>
          </a:xfrm>
          <a:prstGeom prst="ellipse">
            <a:avLst/>
          </a:prstGeom>
          <a:solidFill>
            <a:srgbClr val="0020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C9396F-783B-AE52-1832-45DBE9A19E9E}"/>
              </a:ext>
            </a:extLst>
          </p:cNvPr>
          <p:cNvSpPr txBox="1"/>
          <p:nvPr/>
        </p:nvSpPr>
        <p:spPr>
          <a:xfrm>
            <a:off x="932239" y="4029697"/>
            <a:ext cx="808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atin typeface="+mj-ea"/>
                <a:ea typeface="+mj-ea"/>
              </a:rPr>
              <a:t>05</a:t>
            </a:r>
            <a:endParaRPr lang="ko-KR" altLang="en-US" sz="3600" b="1" dirty="0">
              <a:latin typeface="+mj-ea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97228916-AB2F-E43B-7C70-2D46F9C28A9C}"/>
              </a:ext>
            </a:extLst>
          </p:cNvPr>
          <p:cNvSpPr txBox="1"/>
          <p:nvPr/>
        </p:nvSpPr>
        <p:spPr>
          <a:xfrm>
            <a:off x="932239" y="4556808"/>
            <a:ext cx="979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+mj-ea"/>
                <a:ea typeface="+mj-ea"/>
              </a:rPr>
              <a:t>Result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3A79BF79-502A-97AD-1550-3E355761F30C}"/>
              </a:ext>
            </a:extLst>
          </p:cNvPr>
          <p:cNvSpPr txBox="1"/>
          <p:nvPr/>
        </p:nvSpPr>
        <p:spPr>
          <a:xfrm>
            <a:off x="968843" y="5020960"/>
            <a:ext cx="1217000" cy="363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시연 영상</a:t>
            </a:r>
            <a:endParaRPr lang="en-US" altLang="ko-KR" sz="1600" dirty="0" smtClean="0"/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112B63E0-3A5C-F9F6-A04C-BD48A4020323}"/>
              </a:ext>
            </a:extLst>
          </p:cNvPr>
          <p:cNvCxnSpPr>
            <a:cxnSpLocks/>
          </p:cNvCxnSpPr>
          <p:nvPr/>
        </p:nvCxnSpPr>
        <p:spPr>
          <a:xfrm flipH="1">
            <a:off x="408122" y="3226091"/>
            <a:ext cx="1123249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="" xmlns:a16="http://schemas.microsoft.com/office/drawing/2014/main" id="{988D1117-0D10-C704-F554-8CD758D4F52C}"/>
              </a:ext>
            </a:extLst>
          </p:cNvPr>
          <p:cNvSpPr/>
          <p:nvPr/>
        </p:nvSpPr>
        <p:spPr>
          <a:xfrm>
            <a:off x="3455929" y="3485361"/>
            <a:ext cx="1535598" cy="1535598"/>
          </a:xfrm>
          <a:prstGeom prst="ellipse">
            <a:avLst/>
          </a:prstGeom>
          <a:solidFill>
            <a:srgbClr val="0020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EF644CFF-E20B-4E1D-012D-7AED88854619}"/>
              </a:ext>
            </a:extLst>
          </p:cNvPr>
          <p:cNvSpPr txBox="1"/>
          <p:nvPr/>
        </p:nvSpPr>
        <p:spPr>
          <a:xfrm>
            <a:off x="3882094" y="4029697"/>
            <a:ext cx="816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atin typeface="+mj-ea"/>
                <a:ea typeface="+mj-ea"/>
              </a:rPr>
              <a:t>06</a:t>
            </a:r>
            <a:endParaRPr lang="ko-KR" altLang="en-US" sz="3600" b="1" dirty="0">
              <a:latin typeface="+mj-ea"/>
              <a:ea typeface="+mj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D0459A77-31B6-24DE-CF07-3A13A186139D}"/>
              </a:ext>
            </a:extLst>
          </p:cNvPr>
          <p:cNvSpPr txBox="1"/>
          <p:nvPr/>
        </p:nvSpPr>
        <p:spPr>
          <a:xfrm>
            <a:off x="3882094" y="4556808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+mj-ea"/>
                <a:ea typeface="+mj-ea"/>
              </a:rPr>
              <a:t>향후 계획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484F1B0E-D495-3F56-05EA-C331CA78F381}"/>
              </a:ext>
            </a:extLst>
          </p:cNvPr>
          <p:cNvSpPr txBox="1"/>
          <p:nvPr/>
        </p:nvSpPr>
        <p:spPr>
          <a:xfrm>
            <a:off x="3918698" y="5020960"/>
            <a:ext cx="1394934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활용 예시</a:t>
            </a:r>
            <a:endParaRPr lang="en-US" altLang="ko-KR" sz="1600" dirty="0" smtClean="0"/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기술적 발전</a:t>
            </a:r>
            <a:endParaRPr lang="ko-KR" altLang="en-US" sz="1600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="" xmlns:a16="http://schemas.microsoft.com/office/drawing/2014/main" id="{0D0F4ACB-EA6A-2AC4-1DA4-A2225806451E}"/>
              </a:ext>
            </a:extLst>
          </p:cNvPr>
          <p:cNvCxnSpPr>
            <a:cxnSpLocks/>
          </p:cNvCxnSpPr>
          <p:nvPr/>
        </p:nvCxnSpPr>
        <p:spPr>
          <a:xfrm flipH="1">
            <a:off x="3357977" y="3226091"/>
            <a:ext cx="1123200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5940418C-FA88-8E5D-205F-0EEC6A5E0020}"/>
              </a:ext>
            </a:extLst>
          </p:cNvPr>
          <p:cNvSpPr/>
          <p:nvPr/>
        </p:nvSpPr>
        <p:spPr>
          <a:xfrm>
            <a:off x="6405784" y="3485361"/>
            <a:ext cx="1535598" cy="1535598"/>
          </a:xfrm>
          <a:prstGeom prst="ellipse">
            <a:avLst/>
          </a:prstGeom>
          <a:solidFill>
            <a:srgbClr val="0020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EA50124D-00B0-B5AB-113C-6DE6E67D9734}"/>
              </a:ext>
            </a:extLst>
          </p:cNvPr>
          <p:cNvSpPr txBox="1"/>
          <p:nvPr/>
        </p:nvSpPr>
        <p:spPr>
          <a:xfrm>
            <a:off x="6831949" y="4029697"/>
            <a:ext cx="782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atin typeface="+mj-ea"/>
                <a:ea typeface="+mj-ea"/>
              </a:rPr>
              <a:t>07</a:t>
            </a:r>
            <a:endParaRPr lang="ko-KR" altLang="en-US" sz="3600" b="1" dirty="0">
              <a:latin typeface="+mj-ea"/>
              <a:ea typeface="+mj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7B4FB922-1B4D-1CC5-8FD0-9F2BC262AECB}"/>
              </a:ext>
            </a:extLst>
          </p:cNvPr>
          <p:cNvSpPr txBox="1"/>
          <p:nvPr/>
        </p:nvSpPr>
        <p:spPr>
          <a:xfrm>
            <a:off x="6831949" y="4556808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+mj-ea"/>
                <a:ea typeface="+mj-ea"/>
              </a:rPr>
              <a:t>회</a:t>
            </a:r>
            <a:r>
              <a:rPr lang="ko-KR" altLang="en-US" sz="2000" dirty="0">
                <a:latin typeface="+mj-ea"/>
                <a:ea typeface="+mj-ea"/>
              </a:rPr>
              <a:t>고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="" xmlns:a16="http://schemas.microsoft.com/office/drawing/2014/main" id="{08691888-2A12-714F-4A6E-8D23233FECFC}"/>
              </a:ext>
            </a:extLst>
          </p:cNvPr>
          <p:cNvCxnSpPr/>
          <p:nvPr/>
        </p:nvCxnSpPr>
        <p:spPr>
          <a:xfrm flipH="1">
            <a:off x="6307832" y="306161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5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867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로그인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6457679" y="779237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296276" y="1662714"/>
            <a:ext cx="1133474" cy="80698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170" y="3519207"/>
            <a:ext cx="4049574" cy="311609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855" y="3577345"/>
            <a:ext cx="4667902" cy="305795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7639AC20-CDF0-A411-3E75-40670E182A68}"/>
              </a:ext>
            </a:extLst>
          </p:cNvPr>
          <p:cNvSpPr>
            <a:spLocks/>
          </p:cNvSpPr>
          <p:nvPr/>
        </p:nvSpPr>
        <p:spPr>
          <a:xfrm>
            <a:off x="1479855" y="935793"/>
            <a:ext cx="4667902" cy="2583414"/>
          </a:xfrm>
          <a:prstGeom prst="rect">
            <a:avLst/>
          </a:prstGeom>
          <a:blipFill>
            <a:blip r:embed="rId5"/>
            <a:srcRect/>
            <a:stretch>
              <a:fillRect t="-7963" r="-3228" b="-347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41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6457679" y="779237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6645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관리자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사용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자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414719" y="1009650"/>
            <a:ext cx="1619250" cy="193357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7622" y="1124125"/>
            <a:ext cx="5293454" cy="276836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CA4EF799-ECFC-D693-6F55-C34B5EF84B12}"/>
              </a:ext>
            </a:extLst>
          </p:cNvPr>
          <p:cNvSpPr/>
          <p:nvPr/>
        </p:nvSpPr>
        <p:spPr>
          <a:xfrm>
            <a:off x="6056850" y="3699544"/>
            <a:ext cx="5259899" cy="2961315"/>
          </a:xfrm>
          <a:prstGeom prst="rect">
            <a:avLst/>
          </a:prstGeom>
          <a:blipFill>
            <a:blip r:embed="rId4"/>
            <a:srcRect/>
            <a:stretch>
              <a:fillRect t="-9747" r="-3884" b="-311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12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3-2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217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Backend (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로그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인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53688" y="882134"/>
            <a:ext cx="2872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</a:t>
            </a:r>
            <a:r>
              <a:rPr lang="ko-KR" altLang="en-US" dirty="0"/>
              <a:t>인</a:t>
            </a:r>
          </a:p>
        </p:txBody>
      </p:sp>
      <p:pic>
        <p:nvPicPr>
          <p:cNvPr id="1026" name="Picture 2" descr="C:\Users\4\Pictures\Screenshots\로그인ok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53694" y="4701065"/>
            <a:ext cx="4270375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 descr="C:\Users\4\Pictures\Screenshots\데이터가져오기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694" y="1685925"/>
            <a:ext cx="50006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4\Pictures\Screenshots\로그인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663" y="1697593"/>
            <a:ext cx="315277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53688" y="1316593"/>
            <a:ext cx="461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로그인시 사용자가 기입한 정보와 일치 여부 확인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67969" y="1328261"/>
            <a:ext cx="4675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일치 여부 확인을 위한 데이터 가져오기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53694" y="4309811"/>
            <a:ext cx="418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로그인 성공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611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6457679" y="779237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627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관리자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Train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061" y="1274888"/>
            <a:ext cx="3640821" cy="439535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9390689" y="2057400"/>
            <a:ext cx="1649224" cy="847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11061" y="2905125"/>
            <a:ext cx="3640822" cy="15430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306" y="902732"/>
            <a:ext cx="3663855" cy="5547833"/>
          </a:xfrm>
          <a:prstGeom prst="rect">
            <a:avLst/>
          </a:prstGeom>
        </p:spPr>
      </p:pic>
      <p:cxnSp>
        <p:nvCxnSpPr>
          <p:cNvPr id="16" name="직선 연결선 15"/>
          <p:cNvCxnSpPr>
            <a:stCxn id="13" idx="3"/>
            <a:endCxn id="15" idx="1"/>
          </p:cNvCxnSpPr>
          <p:nvPr/>
        </p:nvCxnSpPr>
        <p:spPr>
          <a:xfrm flipV="1">
            <a:off x="4051883" y="3676649"/>
            <a:ext cx="240423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32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6457679" y="779237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627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관리자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Train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061" y="1274888"/>
            <a:ext cx="3640821" cy="439535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9390689" y="2057400"/>
            <a:ext cx="1649224" cy="847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 flipV="1">
            <a:off x="1456319" y="4473340"/>
            <a:ext cx="1533525" cy="3714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>
            <a:stCxn id="14" idx="3"/>
          </p:cNvCxnSpPr>
          <p:nvPr/>
        </p:nvCxnSpPr>
        <p:spPr>
          <a:xfrm>
            <a:off x="2989844" y="4659077"/>
            <a:ext cx="191452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8081" y="1226562"/>
            <a:ext cx="3655839" cy="518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467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3-2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2031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Backend (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관리자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Upload)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4\Pictures\Screenshots\이미지 업로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03" y="3626010"/>
            <a:ext cx="4352925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4\Pictures\Screenshots\학습이미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688" y="1207532"/>
            <a:ext cx="3929062" cy="203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153688" y="838200"/>
            <a:ext cx="392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학습 이미지 업로드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53688" y="3333750"/>
            <a:ext cx="436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 베이스에 학습 이미지 저장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578703" y="837605"/>
            <a:ext cx="3095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업로드 성공</a:t>
            </a:r>
            <a:endParaRPr lang="en-US" altLang="ko-KR" dirty="0" smtClean="0"/>
          </a:p>
        </p:txBody>
      </p:sp>
      <p:pic>
        <p:nvPicPr>
          <p:cNvPr id="2054" name="Picture 6" descr="C:\Users\4\Pictures\Screenshots\업로드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688" y="3798331"/>
            <a:ext cx="5228062" cy="283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578703" y="3702210"/>
            <a:ext cx="2619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업로드 실패</a:t>
            </a:r>
            <a:endParaRPr lang="en-US" altLang="ko-KR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78703" y="1140262"/>
            <a:ext cx="2880000" cy="2436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78703" y="4071542"/>
            <a:ext cx="2880000" cy="2436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856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6457679" y="779237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627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관리자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Train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061" y="1274888"/>
            <a:ext cx="3640821" cy="439535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9390689" y="2057400"/>
            <a:ext cx="1649224" cy="847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 flipV="1">
            <a:off x="1456318" y="4844815"/>
            <a:ext cx="1533525" cy="3714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>
            <a:stCxn id="14" idx="3"/>
          </p:cNvCxnSpPr>
          <p:nvPr/>
        </p:nvCxnSpPr>
        <p:spPr>
          <a:xfrm>
            <a:off x="2989843" y="5030552"/>
            <a:ext cx="191452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104" y="3551553"/>
            <a:ext cx="4587149" cy="29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3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36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Backend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관리자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Train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C:\Users\4\Pictures\Screenshots\학습완료 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096" y="3822107"/>
            <a:ext cx="3790950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4\Pictures\Screenshots\결과물 저장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511" y="1313106"/>
            <a:ext cx="2005013" cy="518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:\Users\4\Pictures\Screenshots\학습 후 저장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878" y="1298660"/>
            <a:ext cx="3619500" cy="301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73878" y="800100"/>
            <a:ext cx="307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원본 이미지와 </a:t>
            </a:r>
            <a:r>
              <a:rPr lang="en-US" altLang="ko-KR" dirty="0" err="1" smtClean="0"/>
              <a:t>Json</a:t>
            </a:r>
            <a:r>
              <a:rPr lang="ko-KR" altLang="en-US" dirty="0" smtClean="0"/>
              <a:t>으로 저장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097096" y="828675"/>
            <a:ext cx="1059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성공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097096" y="3905505"/>
            <a:ext cx="282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실패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888046" y="828675"/>
            <a:ext cx="233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데이터셋</a:t>
            </a:r>
            <a:r>
              <a:rPr lang="ko-KR" altLang="en-US" dirty="0" smtClean="0"/>
              <a:t> 구축 결과물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97096" y="4248503"/>
            <a:ext cx="2880000" cy="243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20324" y="1298660"/>
            <a:ext cx="2880000" cy="243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523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6457679" y="779237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222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사용자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, CCTV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390689" y="1025554"/>
            <a:ext cx="1649224" cy="847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A4EF799-ECFC-D693-6F55-C34B5EF84B12}"/>
              </a:ext>
            </a:extLst>
          </p:cNvPr>
          <p:cNvSpPr/>
          <p:nvPr/>
        </p:nvSpPr>
        <p:spPr>
          <a:xfrm>
            <a:off x="367292" y="810089"/>
            <a:ext cx="5320443" cy="2978093"/>
          </a:xfrm>
          <a:prstGeom prst="rect">
            <a:avLst/>
          </a:prstGeom>
          <a:blipFill>
            <a:blip r:embed="rId3"/>
            <a:srcRect/>
            <a:stretch>
              <a:fillRect t="-9418" r="-4064" b="-28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84070" y="955122"/>
            <a:ext cx="1861557" cy="15621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2217052" y="1996084"/>
            <a:ext cx="20478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4058" y="810089"/>
            <a:ext cx="4159326" cy="600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66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6457679" y="779237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222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사용자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, CCTV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390689" y="1025554"/>
            <a:ext cx="1649224" cy="847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A4EF799-ECFC-D693-6F55-C34B5EF84B12}"/>
              </a:ext>
            </a:extLst>
          </p:cNvPr>
          <p:cNvSpPr/>
          <p:nvPr/>
        </p:nvSpPr>
        <p:spPr>
          <a:xfrm>
            <a:off x="367292" y="810089"/>
            <a:ext cx="5320443" cy="2978093"/>
          </a:xfrm>
          <a:prstGeom prst="rect">
            <a:avLst/>
          </a:prstGeom>
          <a:blipFill>
            <a:blip r:embed="rId3"/>
            <a:srcRect/>
            <a:stretch>
              <a:fillRect t="-9418" r="-4064" b="-28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84070" y="955122"/>
            <a:ext cx="1861557" cy="15621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2217052" y="1996084"/>
            <a:ext cx="20478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4058" y="810089"/>
            <a:ext cx="4159326" cy="6008876"/>
          </a:xfrm>
          <a:prstGeom prst="rect">
            <a:avLst/>
          </a:prstGeom>
        </p:spPr>
      </p:pic>
      <p:cxnSp>
        <p:nvCxnSpPr>
          <p:cNvPr id="24" name="직선 연결선 23"/>
          <p:cNvCxnSpPr/>
          <p:nvPr/>
        </p:nvCxnSpPr>
        <p:spPr>
          <a:xfrm>
            <a:off x="1356030" y="2480790"/>
            <a:ext cx="0" cy="82593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346505" y="3297203"/>
            <a:ext cx="1387170" cy="95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1799" y="2299135"/>
            <a:ext cx="4031046" cy="296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0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돌이(가) 표시된 사진&#10;&#10;자동 생성된 설명">
            <a:extLst>
              <a:ext uri="{FF2B5EF4-FFF2-40B4-BE49-F238E27FC236}">
                <a16:creationId xmlns:a16="http://schemas.microsoft.com/office/drawing/2014/main" xmlns="" id="{A3EC4A07-9C7E-0B48-472D-ED162D35F5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4275" y="-1"/>
            <a:ext cx="6077725" cy="685800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760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81F4A5-59A2-D820-926B-445ABCFE9532}"/>
              </a:ext>
            </a:extLst>
          </p:cNvPr>
          <p:cNvSpPr txBox="1"/>
          <p:nvPr/>
        </p:nvSpPr>
        <p:spPr>
          <a:xfrm>
            <a:off x="737937" y="2862467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3773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팀원 소개 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프로젝트 개요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9580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6457679" y="779237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222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사용자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, CCTV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390689" y="1025554"/>
            <a:ext cx="1649224" cy="847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A4EF799-ECFC-D693-6F55-C34B5EF84B12}"/>
              </a:ext>
            </a:extLst>
          </p:cNvPr>
          <p:cNvSpPr/>
          <p:nvPr/>
        </p:nvSpPr>
        <p:spPr>
          <a:xfrm>
            <a:off x="367292" y="810089"/>
            <a:ext cx="5320443" cy="2978093"/>
          </a:xfrm>
          <a:prstGeom prst="rect">
            <a:avLst/>
          </a:prstGeom>
          <a:blipFill>
            <a:blip r:embed="rId3"/>
            <a:srcRect/>
            <a:stretch>
              <a:fillRect t="-9418" r="-4064" b="-28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212073" y="953024"/>
            <a:ext cx="1774058" cy="15621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3118859" y="2515124"/>
            <a:ext cx="0" cy="109992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3136" y="3615052"/>
            <a:ext cx="5525272" cy="240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547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130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Backend (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사용자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, CCTV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5" name="Picture 2" descr="C:\Users\4\Pictures\Screenshots\이미지 업로드 학습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61" y="1352550"/>
            <a:ext cx="7520009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2461" y="762929"/>
            <a:ext cx="5392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원본 이미지 업로드 후 예측 이미지 데이터 베이스에 저장</a:t>
            </a:r>
            <a:endParaRPr lang="ko-KR" altLang="en-US" dirty="0"/>
          </a:p>
        </p:txBody>
      </p:sp>
      <p:pic>
        <p:nvPicPr>
          <p:cNvPr id="7" name="Picture 3" descr="C:\Users\4\Pictures\Screenshots\로보플로우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550" y="1352550"/>
            <a:ext cx="22479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4\Pictures\Screenshots\로보플로우 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550" y="1700213"/>
            <a:ext cx="3924300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210549" y="762929"/>
            <a:ext cx="376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RoboFlow</a:t>
            </a:r>
            <a:r>
              <a:rPr lang="en-US" altLang="ko-KR" dirty="0" smtClean="0"/>
              <a:t> API </a:t>
            </a:r>
            <a:r>
              <a:rPr lang="ko-KR" altLang="en-US" dirty="0" smtClean="0"/>
              <a:t>사용을 위한 설정</a:t>
            </a:r>
            <a:endParaRPr lang="ko-KR" altLang="en-US" dirty="0"/>
          </a:p>
        </p:txBody>
      </p:sp>
      <p:pic>
        <p:nvPicPr>
          <p:cNvPr id="12" name="Picture 5" descr="C:\Users\4\Pictures\Screenshots\uploadO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61" y="5986463"/>
            <a:ext cx="3952875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40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6457679" y="779237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222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사용자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, CCTV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390689" y="1025554"/>
            <a:ext cx="1649224" cy="847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A4EF799-ECFC-D693-6F55-C34B5EF84B12}"/>
              </a:ext>
            </a:extLst>
          </p:cNvPr>
          <p:cNvSpPr/>
          <p:nvPr/>
        </p:nvSpPr>
        <p:spPr>
          <a:xfrm>
            <a:off x="367292" y="810089"/>
            <a:ext cx="5320443" cy="2978093"/>
          </a:xfrm>
          <a:prstGeom prst="rect">
            <a:avLst/>
          </a:prstGeom>
          <a:blipFill>
            <a:blip r:embed="rId3"/>
            <a:srcRect/>
            <a:stretch>
              <a:fillRect t="-9418" r="-4064" b="-28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879782" y="953024"/>
            <a:ext cx="1774058" cy="15621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4793842" y="2515124"/>
            <a:ext cx="0" cy="14237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0347" y="3615052"/>
            <a:ext cx="5268061" cy="189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77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130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Backend (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사용자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, CCTV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5" name="Picture 2" descr="C:\Users\4\Pictures\Screenshots\예측 이미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688" y="1495425"/>
            <a:ext cx="5992812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00538" y="838200"/>
            <a:ext cx="500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예측 이미지 반환</a:t>
            </a:r>
            <a:endParaRPr lang="ko-KR" altLang="en-US" dirty="0"/>
          </a:p>
        </p:txBody>
      </p:sp>
      <p:pic>
        <p:nvPicPr>
          <p:cNvPr id="7" name="Picture 3" descr="C:\Users\4\Pictures\Screenshots\detectO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688" y="3976688"/>
            <a:ext cx="4286250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50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6457679" y="779237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222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사용자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, CCTV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390689" y="1025554"/>
            <a:ext cx="1649224" cy="847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A4EF799-ECFC-D693-6F55-C34B5EF84B12}"/>
              </a:ext>
            </a:extLst>
          </p:cNvPr>
          <p:cNvSpPr/>
          <p:nvPr/>
        </p:nvSpPr>
        <p:spPr>
          <a:xfrm>
            <a:off x="367292" y="810089"/>
            <a:ext cx="5320443" cy="2978093"/>
          </a:xfrm>
          <a:prstGeom prst="rect">
            <a:avLst/>
          </a:prstGeom>
          <a:blipFill>
            <a:blip r:embed="rId3"/>
            <a:srcRect/>
            <a:stretch>
              <a:fillRect t="-9418" r="-4064" b="-28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3785037" y="3516385"/>
            <a:ext cx="0" cy="14237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C:\Users\4\Pictures\Screenshots\스크린샷(30)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92" y="2521267"/>
            <a:ext cx="5286549" cy="95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346" y="4425745"/>
            <a:ext cx="5163271" cy="171473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75682" y="2506735"/>
            <a:ext cx="5286548" cy="10096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57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130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Backend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사용자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CCTV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5" name="Picture 2" descr="C:\Users\4\Pictures\Screenshots\소리반환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46684" y="1885951"/>
            <a:ext cx="325755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4\Pictures\Screenshots\라벨반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766" y="1885951"/>
            <a:ext cx="5764212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387766" y="1366838"/>
            <a:ext cx="528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예측 결과에 맞는 라벨 및 음향 반환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546684" y="1366838"/>
            <a:ext cx="267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음향 반환 함수</a:t>
            </a:r>
            <a:endParaRPr lang="ko-KR" altLang="en-US" dirty="0"/>
          </a:p>
        </p:txBody>
      </p:sp>
      <p:pic>
        <p:nvPicPr>
          <p:cNvPr id="10" name="Picture 2" descr="C:\Users\4\Pictures\Screenshots\음향O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766" y="5338763"/>
            <a:ext cx="4067175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52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4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4F4F531-38B8-8BAB-F0A9-99183AE094EA}"/>
              </a:ext>
            </a:extLst>
          </p:cNvPr>
          <p:cNvSpPr txBox="1"/>
          <p:nvPr/>
        </p:nvSpPr>
        <p:spPr>
          <a:xfrm>
            <a:off x="1818267" y="2805317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Hardware ( </a:t>
            </a:r>
            <a:r>
              <a:rPr lang="en-US" altLang="ko-KR" sz="2800" dirty="0" err="1" smtClean="0">
                <a:solidFill>
                  <a:schemeClr val="bg1"/>
                </a:solidFill>
                <a:latin typeface="+mn-ea"/>
              </a:rPr>
              <a:t>Arduino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 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74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9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148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Arduino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4094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5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4F4F531-38B8-8BAB-F0A9-99183AE094EA}"/>
              </a:ext>
            </a:extLst>
          </p:cNvPr>
          <p:cNvSpPr txBox="1"/>
          <p:nvPr/>
        </p:nvSpPr>
        <p:spPr>
          <a:xfrm>
            <a:off x="1818267" y="2805317"/>
            <a:ext cx="117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Result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71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5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시연 영상</a:t>
            </a:r>
            <a:endParaRPr lang="en-US" altLang="ko-KR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35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6A1BC6DC-29B9-47D3-9B92-54080985B915}"/>
              </a:ext>
            </a:extLst>
          </p:cNvPr>
          <p:cNvGrpSpPr/>
          <p:nvPr/>
        </p:nvGrpSpPr>
        <p:grpSpPr>
          <a:xfrm>
            <a:off x="8850176" y="510260"/>
            <a:ext cx="2941261" cy="1046889"/>
            <a:chOff x="8197001" y="712074"/>
            <a:chExt cx="2941261" cy="1046889"/>
          </a:xfrm>
        </p:grpSpPr>
        <p:grpSp>
          <p:nvGrpSpPr>
            <p:cNvPr id="15" name="Group 11">
              <a:extLst>
                <a:ext uri="{FF2B5EF4-FFF2-40B4-BE49-F238E27FC236}">
                  <a16:creationId xmlns="" xmlns:a16="http://schemas.microsoft.com/office/drawing/2014/main" id="{0AC853F2-41AF-4659-BF03-5DB96D0870B3}"/>
                </a:ext>
              </a:extLst>
            </p:cNvPr>
            <p:cNvGrpSpPr/>
            <p:nvPr/>
          </p:nvGrpSpPr>
          <p:grpSpPr>
            <a:xfrm>
              <a:off x="8197001" y="712074"/>
              <a:ext cx="2941261" cy="521878"/>
              <a:chOff x="2851759" y="3796461"/>
              <a:chExt cx="1800000" cy="521878"/>
            </a:xfrm>
          </p:grpSpPr>
          <p:sp>
            <p:nvSpPr>
              <p:cNvPr id="16" name="Text Placeholder 3">
                <a:extLst>
                  <a:ext uri="{FF2B5EF4-FFF2-40B4-BE49-F238E27FC236}">
                    <a16:creationId xmlns="" xmlns:a16="http://schemas.microsoft.com/office/drawing/2014/main" id="{C8AA7A63-7A33-473D-9103-EB0ACEA3C5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3796461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ko-KR" alt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itchFamily="2" charset="-127"/>
                    <a:cs typeface="Pretendard" pitchFamily="2" charset="-127"/>
                  </a:rPr>
                  <a:t>팀장 이민혁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endParaRPr>
              </a:p>
            </p:txBody>
          </p:sp>
          <p:sp>
            <p:nvSpPr>
              <p:cNvPr id="17" name="Text Placeholder 5">
                <a:extLst>
                  <a:ext uri="{FF2B5EF4-FFF2-40B4-BE49-F238E27FC236}">
                    <a16:creationId xmlns="" xmlns:a16="http://schemas.microsoft.com/office/drawing/2014/main" id="{A05C9553-0F65-4E98-A8AF-79640D5190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4086246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sz="1400" dirty="0" smtClean="0">
                    <a:solidFill>
                      <a:schemeClr val="accent1"/>
                    </a:solidFill>
                    <a:latin typeface="Pretendard" pitchFamily="2" charset="-127"/>
                  </a:rPr>
                  <a:t>Backend</a:t>
                </a:r>
                <a:r>
                  <a:rPr lang="en-US" altLang="ko-KR" sz="1400" dirty="0">
                    <a:solidFill>
                      <a:schemeClr val="accent1"/>
                    </a:solidFill>
                    <a:latin typeface="Pretendard" pitchFamily="2" charset="-127"/>
                  </a:rPr>
                  <a:t>, </a:t>
                </a:r>
                <a:r>
                  <a:rPr lang="en-US" altLang="ko-KR" sz="1400" dirty="0" err="1">
                    <a:solidFill>
                      <a:schemeClr val="accent1"/>
                    </a:solidFill>
                    <a:latin typeface="Pretendard" pitchFamily="2" charset="-127"/>
                  </a:rPr>
                  <a:t>Git</a:t>
                </a:r>
                <a:r>
                  <a:rPr lang="en-US" altLang="ko-KR" sz="1400" dirty="0">
                    <a:solidFill>
                      <a:schemeClr val="accent1"/>
                    </a:solidFill>
                    <a:latin typeface="Pretendard" pitchFamily="2" charset="-127"/>
                  </a:rPr>
                  <a:t>, AI 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9D9C7BC5-6A90-431D-ACF4-224369F33AF3}"/>
                </a:ext>
              </a:extLst>
            </p:cNvPr>
            <p:cNvSpPr txBox="1"/>
            <p:nvPr/>
          </p:nvSpPr>
          <p:spPr>
            <a:xfrm>
              <a:off x="8197001" y="1297298"/>
              <a:ext cx="29412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Python, JavaScript,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OpenCV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YOLOv7, Fast API,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Git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Data Labeling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35AFF24A-6E2B-4B10-92A2-AC8C20B308F7}"/>
              </a:ext>
            </a:extLst>
          </p:cNvPr>
          <p:cNvGrpSpPr/>
          <p:nvPr/>
        </p:nvGrpSpPr>
        <p:grpSpPr>
          <a:xfrm>
            <a:off x="2445024" y="2049343"/>
            <a:ext cx="2941261" cy="1046889"/>
            <a:chOff x="8197001" y="712074"/>
            <a:chExt cx="2941261" cy="1046889"/>
          </a:xfrm>
        </p:grpSpPr>
        <p:grpSp>
          <p:nvGrpSpPr>
            <p:cNvPr id="25" name="Group 11">
              <a:extLst>
                <a:ext uri="{FF2B5EF4-FFF2-40B4-BE49-F238E27FC236}">
                  <a16:creationId xmlns="" xmlns:a16="http://schemas.microsoft.com/office/drawing/2014/main" id="{A998D124-F9EE-4554-9E6A-F8BD5B6EC1F1}"/>
                </a:ext>
              </a:extLst>
            </p:cNvPr>
            <p:cNvGrpSpPr/>
            <p:nvPr/>
          </p:nvGrpSpPr>
          <p:grpSpPr>
            <a:xfrm>
              <a:off x="8197001" y="712074"/>
              <a:ext cx="2941261" cy="521878"/>
              <a:chOff x="2851759" y="3796461"/>
              <a:chExt cx="1800000" cy="521878"/>
            </a:xfrm>
          </p:grpSpPr>
          <p:sp>
            <p:nvSpPr>
              <p:cNvPr id="27" name="Text Placeholder 3">
                <a:extLst>
                  <a:ext uri="{FF2B5EF4-FFF2-40B4-BE49-F238E27FC236}">
                    <a16:creationId xmlns="" xmlns:a16="http://schemas.microsoft.com/office/drawing/2014/main" id="{245B07A7-2D97-48BC-980C-9818A60B03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3796461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:r>
                  <a:rPr lang="ko-KR" altLang="en-US" sz="16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itchFamily="2" charset="-127"/>
                    <a:cs typeface="Pretendard" pitchFamily="2" charset="-127"/>
                  </a:rPr>
                  <a:t>원설</a:t>
                </a:r>
                <a:r>
                  <a:rPr lang="ko-KR" altLang="en-US" sz="16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itchFamily="2" charset="-127"/>
                    <a:cs typeface="Pretendard" pitchFamily="2" charset="-127"/>
                  </a:rPr>
                  <a:t>아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endParaRPr>
              </a:p>
            </p:txBody>
          </p:sp>
          <p:sp>
            <p:nvSpPr>
              <p:cNvPr id="28" name="Text Placeholder 5">
                <a:extLst>
                  <a:ext uri="{FF2B5EF4-FFF2-40B4-BE49-F238E27FC236}">
                    <a16:creationId xmlns="" xmlns:a16="http://schemas.microsoft.com/office/drawing/2014/main" id="{D73BE788-1CDF-4CE1-9A1A-117F0FF711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4086246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:r>
                  <a:rPr lang="en-US" altLang="ko-KR" sz="1400" dirty="0" smtClean="0">
                    <a:solidFill>
                      <a:schemeClr val="accent2"/>
                    </a:solidFill>
                    <a:latin typeface="Pretendard" pitchFamily="2" charset="-127"/>
                    <a:cs typeface="Pretendard" pitchFamily="2" charset="-127"/>
                  </a:rPr>
                  <a:t>Frontend</a:t>
                </a:r>
                <a:r>
                  <a:rPr lang="en-US" altLang="ko-KR" sz="1400" dirty="0">
                    <a:solidFill>
                      <a:schemeClr val="accent2"/>
                    </a:solidFill>
                    <a:latin typeface="Pretendard" pitchFamily="2" charset="-127"/>
                    <a:cs typeface="Pretendard" pitchFamily="2" charset="-127"/>
                  </a:rPr>
                  <a:t>, AI</a:t>
                </a:r>
                <a:endParaRPr lang="ko-KR" altLang="en-US" sz="1400" dirty="0">
                  <a:solidFill>
                    <a:schemeClr val="accent2"/>
                  </a:solidFill>
                  <a:latin typeface="Pretendard" pitchFamily="2" charset="-127"/>
                  <a:cs typeface="Pretendard" pitchFamily="2" charset="-127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466F2E32-996E-4400-8AB5-1BDDFF7E0A12}"/>
                </a:ext>
              </a:extLst>
            </p:cNvPr>
            <p:cNvSpPr txBox="1"/>
            <p:nvPr/>
          </p:nvSpPr>
          <p:spPr>
            <a:xfrm>
              <a:off x="8197001" y="1297298"/>
              <a:ext cx="29412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Pyhont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OpenCV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HTML, CSS, 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  <a:p>
              <a:pPr algn="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Data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Labeling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0EB1D8DA-A170-4333-9878-4B08E5DA7932}"/>
              </a:ext>
            </a:extLst>
          </p:cNvPr>
          <p:cNvGrpSpPr/>
          <p:nvPr/>
        </p:nvGrpSpPr>
        <p:grpSpPr>
          <a:xfrm>
            <a:off x="8850176" y="3588426"/>
            <a:ext cx="2941261" cy="1046889"/>
            <a:chOff x="8197001" y="712074"/>
            <a:chExt cx="2941261" cy="1046889"/>
          </a:xfrm>
        </p:grpSpPr>
        <p:grpSp>
          <p:nvGrpSpPr>
            <p:cNvPr id="30" name="Group 11">
              <a:extLst>
                <a:ext uri="{FF2B5EF4-FFF2-40B4-BE49-F238E27FC236}">
                  <a16:creationId xmlns="" xmlns:a16="http://schemas.microsoft.com/office/drawing/2014/main" id="{74550CF1-77D5-4403-BEA1-6C355CE491F6}"/>
                </a:ext>
              </a:extLst>
            </p:cNvPr>
            <p:cNvGrpSpPr/>
            <p:nvPr/>
          </p:nvGrpSpPr>
          <p:grpSpPr>
            <a:xfrm>
              <a:off x="8197001" y="712074"/>
              <a:ext cx="2941261" cy="521878"/>
              <a:chOff x="2851759" y="3796461"/>
              <a:chExt cx="1800000" cy="521878"/>
            </a:xfrm>
          </p:grpSpPr>
          <p:sp>
            <p:nvSpPr>
              <p:cNvPr id="32" name="Text Placeholder 3">
                <a:extLst>
                  <a:ext uri="{FF2B5EF4-FFF2-40B4-BE49-F238E27FC236}">
                    <a16:creationId xmlns="" xmlns:a16="http://schemas.microsoft.com/office/drawing/2014/main" id="{9FC5A97E-A931-4077-86FE-419B06DBA0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3796461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ko-KR" altLang="en-US" sz="16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itchFamily="2" charset="-127"/>
                    <a:cs typeface="Pretendard" pitchFamily="2" charset="-127"/>
                  </a:rPr>
                  <a:t>이은전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endParaRPr>
              </a:p>
            </p:txBody>
          </p:sp>
          <p:sp>
            <p:nvSpPr>
              <p:cNvPr id="33" name="Text Placeholder 5">
                <a:extLst>
                  <a:ext uri="{FF2B5EF4-FFF2-40B4-BE49-F238E27FC236}">
                    <a16:creationId xmlns="" xmlns:a16="http://schemas.microsoft.com/office/drawing/2014/main" id="{B6888C39-3A5D-411A-92ED-0CECF6BCEE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4086246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sz="1400" dirty="0">
                    <a:solidFill>
                      <a:schemeClr val="accent3"/>
                    </a:solidFill>
                    <a:latin typeface="Pretendard" pitchFamily="2" charset="-127"/>
                  </a:rPr>
                  <a:t>Presentation </a:t>
                </a:r>
                <a:r>
                  <a:rPr lang="en-US" altLang="ko-KR" sz="1400" dirty="0" err="1">
                    <a:solidFill>
                      <a:schemeClr val="accent3"/>
                    </a:solidFill>
                    <a:latin typeface="Pretendard" pitchFamily="2" charset="-127"/>
                  </a:rPr>
                  <a:t>Dect</a:t>
                </a:r>
                <a:endParaRPr lang="en-US" altLang="ko-KR" sz="1400" dirty="0">
                  <a:solidFill>
                    <a:schemeClr val="accent3"/>
                  </a:solidFill>
                  <a:latin typeface="Pretendard" pitchFamily="2" charset="-127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3CD51161-9E4A-4097-BF39-132115806413}"/>
                </a:ext>
              </a:extLst>
            </p:cNvPr>
            <p:cNvSpPr txBox="1"/>
            <p:nvPr/>
          </p:nvSpPr>
          <p:spPr>
            <a:xfrm>
              <a:off x="8197001" y="1297298"/>
              <a:ext cx="29412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Python,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OpenCV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HTML, CSS, 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Data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Labeling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6B707591-E11A-41CF-BE7E-9E7F10463748}"/>
              </a:ext>
            </a:extLst>
          </p:cNvPr>
          <p:cNvGrpSpPr/>
          <p:nvPr/>
        </p:nvGrpSpPr>
        <p:grpSpPr>
          <a:xfrm>
            <a:off x="2445024" y="5127509"/>
            <a:ext cx="2941261" cy="862223"/>
            <a:chOff x="8197001" y="712074"/>
            <a:chExt cx="2941261" cy="862223"/>
          </a:xfrm>
        </p:grpSpPr>
        <p:grpSp>
          <p:nvGrpSpPr>
            <p:cNvPr id="35" name="Group 11">
              <a:extLst>
                <a:ext uri="{FF2B5EF4-FFF2-40B4-BE49-F238E27FC236}">
                  <a16:creationId xmlns="" xmlns:a16="http://schemas.microsoft.com/office/drawing/2014/main" id="{9361FDD9-81A8-47D2-B72D-52D3AB178F5F}"/>
                </a:ext>
              </a:extLst>
            </p:cNvPr>
            <p:cNvGrpSpPr/>
            <p:nvPr/>
          </p:nvGrpSpPr>
          <p:grpSpPr>
            <a:xfrm>
              <a:off x="8197001" y="712074"/>
              <a:ext cx="2941261" cy="521878"/>
              <a:chOff x="2851759" y="3796461"/>
              <a:chExt cx="1800000" cy="521878"/>
            </a:xfrm>
          </p:grpSpPr>
          <p:sp>
            <p:nvSpPr>
              <p:cNvPr id="37" name="Text Placeholder 3">
                <a:extLst>
                  <a:ext uri="{FF2B5EF4-FFF2-40B4-BE49-F238E27FC236}">
                    <a16:creationId xmlns="" xmlns:a16="http://schemas.microsoft.com/office/drawing/2014/main" id="{5A8470AA-7D54-46FB-BFEA-C3D0999401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3796461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:r>
                  <a:rPr lang="ko-KR" alt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itchFamily="2" charset="-127"/>
                    <a:cs typeface="Pretendard" pitchFamily="2" charset="-127"/>
                  </a:rPr>
                  <a:t>정유찬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endParaRPr>
              </a:p>
            </p:txBody>
          </p:sp>
          <p:sp>
            <p:nvSpPr>
              <p:cNvPr id="38" name="Text Placeholder 5">
                <a:extLst>
                  <a:ext uri="{FF2B5EF4-FFF2-40B4-BE49-F238E27FC236}">
                    <a16:creationId xmlns="" xmlns:a16="http://schemas.microsoft.com/office/drawing/2014/main" id="{BE0C6221-D6A9-4B8C-9ECF-098FF7EC0E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4086246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:r>
                  <a:rPr lang="en-US" altLang="ko-KR" sz="1400" dirty="0" err="1" smtClean="0">
                    <a:solidFill>
                      <a:schemeClr val="accent4"/>
                    </a:solidFill>
                    <a:latin typeface="Pretendard" pitchFamily="2" charset="-127"/>
                  </a:rPr>
                  <a:t>Arduino</a:t>
                </a:r>
                <a:endParaRPr lang="en-US" altLang="ko-KR" sz="1400" dirty="0">
                  <a:solidFill>
                    <a:schemeClr val="accent4"/>
                  </a:solidFill>
                  <a:latin typeface="Pretendard" pitchFamily="2" charset="-127"/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640F02F3-D939-4A62-866D-486361016638}"/>
                </a:ext>
              </a:extLst>
            </p:cNvPr>
            <p:cNvSpPr txBox="1"/>
            <p:nvPr/>
          </p:nvSpPr>
          <p:spPr>
            <a:xfrm>
              <a:off x="8197001" y="1297298"/>
              <a:ext cx="29412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Arduino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Python, Data Labeling</a:t>
              </a:r>
            </a:p>
          </p:txBody>
        </p:sp>
      </p:grpSp>
      <p:sp>
        <p:nvSpPr>
          <p:cNvPr id="39" name="Text Placeholder 2058">
            <a:extLst>
              <a:ext uri="{FF2B5EF4-FFF2-40B4-BE49-F238E27FC236}">
                <a16:creationId xmlns="" xmlns:a16="http://schemas.microsoft.com/office/drawing/2014/main" id="{471F11B7-4CFB-4E98-952B-B4ADA89B1766}"/>
              </a:ext>
            </a:extLst>
          </p:cNvPr>
          <p:cNvSpPr txBox="1">
            <a:spLocks/>
          </p:cNvSpPr>
          <p:nvPr/>
        </p:nvSpPr>
        <p:spPr>
          <a:xfrm>
            <a:off x="525405" y="344913"/>
            <a:ext cx="3509553" cy="1630341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itchFamily="2" charset="-127"/>
                <a:ea typeface="Pretendard bold" pitchFamily="2" charset="-127"/>
                <a:cs typeface="Pretendard bold" pitchFamily="2" charset="-127"/>
              </a:rPr>
              <a:t>Senior </a:t>
            </a:r>
            <a:r>
              <a:rPr lang="en-US" altLang="ko-KR" sz="5400" dirty="0" smtClean="0">
                <a:solidFill>
                  <a:schemeClr val="accent1"/>
                </a:solidFill>
                <a:latin typeface="Pretendard bold" pitchFamily="2" charset="-127"/>
                <a:ea typeface="Pretendard bold" pitchFamily="2" charset="-127"/>
                <a:cs typeface="Pretendard bold" pitchFamily="2" charset="-127"/>
              </a:rPr>
              <a:t>Team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Pretendard bold" pitchFamily="2" charset="-127"/>
              <a:ea typeface="Pretendard bold" pitchFamily="2" charset="-127"/>
              <a:cs typeface="Pretendard bold" pitchFamily="2" charset="-127"/>
            </a:endParaRPr>
          </a:p>
        </p:txBody>
      </p:sp>
      <p:pic>
        <p:nvPicPr>
          <p:cNvPr id="2" name="그림 개체 틀 1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4" name="그림 개체 틀 3"/>
          <p:cNvPicPr>
            <a:picLocks noGrp="1" noChangeAspect="1"/>
          </p:cNvPicPr>
          <p:nvPr>
            <p:ph type="pic" sz="quarter" idx="1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6" name="그림 개체 틀 5"/>
          <p:cNvPicPr>
            <a:picLocks noGrp="1" noChangeAspect="1"/>
          </p:cNvPicPr>
          <p:nvPr>
            <p:ph type="pic" sz="quarter" idx="16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그림 개체 틀 7"/>
          <p:cNvPicPr>
            <a:picLocks noGrp="1" noChangeAspect="1"/>
          </p:cNvPicPr>
          <p:nvPr>
            <p:ph type="pic" sz="quarter" idx="17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2189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6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4F4F531-38B8-8BAB-F0A9-99183AE094EA}"/>
              </a:ext>
            </a:extLst>
          </p:cNvPr>
          <p:cNvSpPr txBox="1"/>
          <p:nvPr/>
        </p:nvSpPr>
        <p:spPr>
          <a:xfrm>
            <a:off x="1818267" y="2805317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향후 계획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0642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6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참조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1200538" y="1347745"/>
            <a:ext cx="9962762" cy="32242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EF0B35D9-006C-1DDE-E1AA-30B6531ECD02}"/>
              </a:ext>
            </a:extLst>
          </p:cNvPr>
          <p:cNvSpPr txBox="1">
            <a:spLocks/>
          </p:cNvSpPr>
          <p:nvPr/>
        </p:nvSpPr>
        <p:spPr>
          <a:xfrm>
            <a:off x="6519691" y="3154080"/>
            <a:ext cx="18473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endParaRPr lang="ko-KR" altLang="en-US" sz="2400" b="1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536F799B-9F2B-20E8-DFAE-1CE44568C86B}"/>
              </a:ext>
            </a:extLst>
          </p:cNvPr>
          <p:cNvSpPr txBox="1"/>
          <p:nvPr/>
        </p:nvSpPr>
        <p:spPr>
          <a:xfrm>
            <a:off x="1594234" y="1774164"/>
            <a:ext cx="456844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latin typeface="+mn-ea"/>
              </a:rPr>
              <a:t>https://roboflow.com/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latin typeface="+mn-ea"/>
              </a:rPr>
              <a:t>https://www.tensorflow.org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latin typeface="+mn-ea"/>
              </a:rPr>
              <a:t>https://aihub.or.kr/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latin typeface="+mn-ea"/>
              </a:rPr>
              <a:t>https://github.com/WongKinYiu/yolov7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latin typeface="+mn-ea"/>
              </a:rPr>
              <a:t>https://ko.wikipedia.org/wiki/AI_Hub</a:t>
            </a:r>
          </a:p>
        </p:txBody>
      </p:sp>
    </p:spTree>
    <p:extLst>
      <p:ext uri="{BB962C8B-B14F-4D97-AF65-F5344CB8AC3E}">
        <p14:creationId xmlns:p14="http://schemas.microsoft.com/office/powerpoint/2010/main" val="304550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02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7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4F4F531-38B8-8BAB-F0A9-99183AE094EA}"/>
              </a:ext>
            </a:extLst>
          </p:cNvPr>
          <p:cNvSpPr txBox="1"/>
          <p:nvPr/>
        </p:nvSpPr>
        <p:spPr>
          <a:xfrm>
            <a:off x="1818267" y="2805317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회고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7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7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기술적 발전</a:t>
            </a:r>
            <a:endParaRPr lang="en-US" altLang="ko-KR" sz="2000" b="1" dirty="0" smtClean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DB04FDA1-2537-B50E-2B89-A9F676EFC265}"/>
              </a:ext>
            </a:extLst>
          </p:cNvPr>
          <p:cNvSpPr/>
          <p:nvPr/>
        </p:nvSpPr>
        <p:spPr>
          <a:xfrm>
            <a:off x="1061407" y="1088771"/>
            <a:ext cx="10364398" cy="5246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F0209FC-784E-7DEA-8792-4A0CC1EB79C3}"/>
              </a:ext>
            </a:extLst>
          </p:cNvPr>
          <p:cNvSpPr txBox="1"/>
          <p:nvPr/>
        </p:nvSpPr>
        <p:spPr>
          <a:xfrm>
            <a:off x="1384949" y="1288841"/>
            <a:ext cx="1316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서버 배포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1293441" y="1908800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F0209FC-784E-7DEA-8792-4A0CC1EB79C3}"/>
              </a:ext>
            </a:extLst>
          </p:cNvPr>
          <p:cNvSpPr txBox="1"/>
          <p:nvPr/>
        </p:nvSpPr>
        <p:spPr>
          <a:xfrm>
            <a:off x="1293441" y="2127201"/>
            <a:ext cx="2380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어플리케이션 연동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F0209FC-784E-7DEA-8792-4A0CC1EB79C3}"/>
              </a:ext>
            </a:extLst>
          </p:cNvPr>
          <p:cNvSpPr txBox="1"/>
          <p:nvPr/>
        </p:nvSpPr>
        <p:spPr>
          <a:xfrm>
            <a:off x="1314836" y="2785832"/>
            <a:ext cx="1582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모델 경량화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F0209FC-784E-7DEA-8792-4A0CC1EB79C3}"/>
              </a:ext>
            </a:extLst>
          </p:cNvPr>
          <p:cNvSpPr txBox="1"/>
          <p:nvPr/>
        </p:nvSpPr>
        <p:spPr>
          <a:xfrm>
            <a:off x="1447885" y="4285066"/>
            <a:ext cx="2182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특정인물 </a:t>
            </a:r>
            <a:r>
              <a:rPr lang="ko-KR" alt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타겟팅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F0209FC-784E-7DEA-8792-4A0CC1EB79C3}"/>
              </a:ext>
            </a:extLst>
          </p:cNvPr>
          <p:cNvSpPr txBox="1"/>
          <p:nvPr/>
        </p:nvSpPr>
        <p:spPr>
          <a:xfrm>
            <a:off x="1447885" y="3530096"/>
            <a:ext cx="1316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자동 녹화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1280688" y="2681985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1293441" y="3404836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1384949" y="4159845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74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26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7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소감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6F0FC0F0-9629-64FD-E200-FCDD5F6A6A81}"/>
              </a:ext>
            </a:extLst>
          </p:cNvPr>
          <p:cNvSpPr>
            <a:spLocks/>
          </p:cNvSpPr>
          <p:nvPr/>
        </p:nvSpPr>
        <p:spPr>
          <a:xfrm>
            <a:off x="1145222" y="1508725"/>
            <a:ext cx="5040000" cy="2268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6191869" y="1509179"/>
            <a:ext cx="5040000" cy="226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7639AC20-CDF0-A411-3E75-40670E182A68}"/>
              </a:ext>
            </a:extLst>
          </p:cNvPr>
          <p:cNvSpPr>
            <a:spLocks/>
          </p:cNvSpPr>
          <p:nvPr/>
        </p:nvSpPr>
        <p:spPr>
          <a:xfrm>
            <a:off x="1145222" y="3776271"/>
            <a:ext cx="5040000" cy="226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32826ED3-D2C5-F5FF-B50E-A8C9B147E72B}"/>
              </a:ext>
            </a:extLst>
          </p:cNvPr>
          <p:cNvSpPr>
            <a:spLocks/>
          </p:cNvSpPr>
          <p:nvPr/>
        </p:nvSpPr>
        <p:spPr>
          <a:xfrm>
            <a:off x="6191869" y="3776271"/>
            <a:ext cx="5040000" cy="2268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67699A2F-DDEB-EC7C-22EC-FD200D1E13FC}"/>
              </a:ext>
            </a:extLst>
          </p:cNvPr>
          <p:cNvSpPr/>
          <p:nvPr/>
        </p:nvSpPr>
        <p:spPr>
          <a:xfrm>
            <a:off x="3909665" y="1499200"/>
            <a:ext cx="2275556" cy="22755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FD752FC6-CACF-DF7C-BCD0-7EB51859008C}"/>
              </a:ext>
            </a:extLst>
          </p:cNvPr>
          <p:cNvSpPr/>
          <p:nvPr/>
        </p:nvSpPr>
        <p:spPr>
          <a:xfrm>
            <a:off x="8950045" y="1509180"/>
            <a:ext cx="2281824" cy="228182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C32E6D5A-1F61-DDF4-89CD-FBAB3D6DF02D}"/>
              </a:ext>
            </a:extLst>
          </p:cNvPr>
          <p:cNvSpPr/>
          <p:nvPr/>
        </p:nvSpPr>
        <p:spPr>
          <a:xfrm>
            <a:off x="3947044" y="3799445"/>
            <a:ext cx="2244825" cy="224482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BE8B1994-B4FC-5354-4B47-ABDA088EF542}"/>
              </a:ext>
            </a:extLst>
          </p:cNvPr>
          <p:cNvSpPr/>
          <p:nvPr/>
        </p:nvSpPr>
        <p:spPr>
          <a:xfrm>
            <a:off x="8985225" y="3799445"/>
            <a:ext cx="2246644" cy="224664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34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벽, 화이트, 냉장고이(가) 표시된 사진&#10;&#10;자동 생성된 설명">
            <a:extLst>
              <a:ext uri="{FF2B5EF4-FFF2-40B4-BE49-F238E27FC236}">
                <a16:creationId xmlns:a16="http://schemas.microsoft.com/office/drawing/2014/main" xmlns="" id="{37E64327-4183-A222-E4A3-F6982B2EDC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80C412A-BC2E-2F73-FF9A-7FF93458EE42}"/>
              </a:ext>
            </a:extLst>
          </p:cNvPr>
          <p:cNvSpPr txBox="1"/>
          <p:nvPr/>
        </p:nvSpPr>
        <p:spPr>
          <a:xfrm>
            <a:off x="5951621" y="4531911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latin typeface="+mj-ea"/>
                <a:ea typeface="+mj-ea"/>
              </a:rPr>
              <a:t>Fin.</a:t>
            </a:r>
            <a:endParaRPr lang="ko-KR" altLang="en-US" sz="10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8739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타원 41">
            <a:extLst>
              <a:ext uri="{FF2B5EF4-FFF2-40B4-BE49-F238E27FC236}">
                <a16:creationId xmlns="" xmlns:a16="http://schemas.microsoft.com/office/drawing/2014/main" id="{4B92FDAA-1CE9-30B4-3E87-529615BD5A87}"/>
              </a:ext>
            </a:extLst>
          </p:cNvPr>
          <p:cNvSpPr/>
          <p:nvPr/>
        </p:nvSpPr>
        <p:spPr>
          <a:xfrm>
            <a:off x="4631852" y="1342096"/>
            <a:ext cx="1490208" cy="14902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="" xmlns:a16="http://schemas.microsoft.com/office/drawing/2014/main" id="{5622105E-AFBE-62B4-7FF7-6EAC73814CD3}"/>
              </a:ext>
            </a:extLst>
          </p:cNvPr>
          <p:cNvSpPr/>
          <p:nvPr/>
        </p:nvSpPr>
        <p:spPr>
          <a:xfrm>
            <a:off x="3255547" y="4031538"/>
            <a:ext cx="1484271" cy="148427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="" xmlns:a16="http://schemas.microsoft.com/office/drawing/2014/main" id="{946CBE16-10A2-2CD6-EA44-72019676820C}"/>
              </a:ext>
            </a:extLst>
          </p:cNvPr>
          <p:cNvSpPr/>
          <p:nvPr/>
        </p:nvSpPr>
        <p:spPr>
          <a:xfrm>
            <a:off x="6131583" y="4032915"/>
            <a:ext cx="1471368" cy="14713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571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프로젝트 개요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=""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/>
          <p:cNvGrpSpPr/>
          <p:nvPr/>
        </p:nvGrpSpPr>
        <p:grpSpPr>
          <a:xfrm>
            <a:off x="3741616" y="1721690"/>
            <a:ext cx="3402330" cy="3419073"/>
            <a:chOff x="4141360" y="1819868"/>
            <a:chExt cx="4066897" cy="4086909"/>
          </a:xfrm>
        </p:grpSpPr>
        <p:cxnSp>
          <p:nvCxnSpPr>
            <p:cNvPr id="51" name="직선 연결선 50">
              <a:extLst>
                <a:ext uri="{FF2B5EF4-FFF2-40B4-BE49-F238E27FC236}">
                  <a16:creationId xmlns="" xmlns:a16="http://schemas.microsoft.com/office/drawing/2014/main" id="{FA3CD4B8-4B45-5CB4-5A00-731DCAC637D2}"/>
                </a:ext>
              </a:extLst>
            </p:cNvPr>
            <p:cNvCxnSpPr/>
            <p:nvPr/>
          </p:nvCxnSpPr>
          <p:spPr>
            <a:xfrm>
              <a:off x="6098440" y="3152824"/>
              <a:ext cx="0" cy="1192863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="" xmlns:a16="http://schemas.microsoft.com/office/drawing/2014/main" id="{D3D54DA9-761F-5D48-6D24-398AB492F6A2}"/>
                </a:ext>
              </a:extLst>
            </p:cNvPr>
            <p:cNvCxnSpPr/>
            <p:nvPr/>
          </p:nvCxnSpPr>
          <p:spPr>
            <a:xfrm flipH="1">
              <a:off x="4792403" y="4352990"/>
              <a:ext cx="1288010" cy="77449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="" xmlns:a16="http://schemas.microsoft.com/office/drawing/2014/main" id="{953F4E08-8238-996C-B446-ED6F008D3F29}"/>
                </a:ext>
              </a:extLst>
            </p:cNvPr>
            <p:cNvCxnSpPr/>
            <p:nvPr/>
          </p:nvCxnSpPr>
          <p:spPr>
            <a:xfrm>
              <a:off x="6127464" y="4352987"/>
              <a:ext cx="1072693" cy="67924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61FA73D4-8629-17EF-DF83-B7CB32990B52}"/>
                </a:ext>
              </a:extLst>
            </p:cNvPr>
            <p:cNvSpPr txBox="1"/>
            <p:nvPr/>
          </p:nvSpPr>
          <p:spPr>
            <a:xfrm>
              <a:off x="5837555" y="1819868"/>
              <a:ext cx="550308" cy="919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dirty="0" smtClean="0">
                  <a:solidFill>
                    <a:schemeClr val="bg1"/>
                  </a:solidFill>
                  <a:latin typeface="+mj-lt"/>
                </a:rPr>
                <a:t>1</a:t>
              </a:r>
              <a:endParaRPr lang="ko-KR" altLang="en-US" sz="44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="" xmlns:a16="http://schemas.microsoft.com/office/drawing/2014/main" id="{546CE623-F0E5-A41A-A115-BE227BA15AAC}"/>
                </a:ext>
              </a:extLst>
            </p:cNvPr>
            <p:cNvSpPr txBox="1"/>
            <p:nvPr/>
          </p:nvSpPr>
          <p:spPr>
            <a:xfrm>
              <a:off x="4141360" y="4985349"/>
              <a:ext cx="642283" cy="919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dirty="0" smtClean="0">
                  <a:solidFill>
                    <a:schemeClr val="bg1"/>
                  </a:solidFill>
                  <a:latin typeface="+mj-lt"/>
                </a:rPr>
                <a:t>2</a:t>
              </a:r>
              <a:endParaRPr lang="ko-KR" altLang="en-US" sz="44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="" xmlns:a16="http://schemas.microsoft.com/office/drawing/2014/main" id="{4DFE8DA4-8251-282E-FD73-261E63F012E2}"/>
                </a:ext>
              </a:extLst>
            </p:cNvPr>
            <p:cNvSpPr txBox="1"/>
            <p:nvPr/>
          </p:nvSpPr>
          <p:spPr>
            <a:xfrm>
              <a:off x="7546815" y="4987044"/>
              <a:ext cx="661442" cy="919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dirty="0" smtClean="0">
                  <a:solidFill>
                    <a:schemeClr val="bg1"/>
                  </a:solidFill>
                  <a:latin typeface="+mj-lt"/>
                </a:rPr>
                <a:t>3</a:t>
              </a:r>
              <a:endParaRPr lang="ko-KR" altLang="en-US" sz="44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25550051-47D3-A676-1DAB-C7BC8EEF4D08}"/>
              </a:ext>
            </a:extLst>
          </p:cNvPr>
          <p:cNvSpPr txBox="1"/>
          <p:nvPr/>
        </p:nvSpPr>
        <p:spPr>
          <a:xfrm>
            <a:off x="262461" y="4688910"/>
            <a:ext cx="29930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우리나라가 고령사회에 진입함에 </a:t>
            </a:r>
            <a:endParaRPr lang="en-US" altLang="ko-KR" sz="1600" dirty="0" smtClean="0"/>
          </a:p>
          <a:p>
            <a:pPr algn="just"/>
            <a:r>
              <a:rPr lang="ko-KR" altLang="en-US" sz="1600" dirty="0" smtClean="0"/>
              <a:t>따라 </a:t>
            </a:r>
            <a:r>
              <a:rPr lang="ko-KR" altLang="en-US" sz="1600" dirty="0"/>
              <a:t>고령층의 건강과 안전이 </a:t>
            </a:r>
            <a:r>
              <a:rPr lang="ko-KR" altLang="en-US" sz="1600" dirty="0" smtClean="0"/>
              <a:t>대두관리 </a:t>
            </a:r>
            <a:r>
              <a:rPr lang="ko-KR" altLang="en-US" sz="1600" dirty="0"/>
              <a:t>인력 부족으로 요양원</a:t>
            </a:r>
            <a:r>
              <a:rPr lang="en-US" altLang="ko-KR" sz="1600" dirty="0"/>
              <a:t>, </a:t>
            </a:r>
            <a:r>
              <a:rPr lang="ko-KR" altLang="en-US" sz="1600" dirty="0"/>
              <a:t>병원 등에서 사고가 빈번히 발생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31AB8D84-9F96-B58B-C3C5-6BEC56CDEB51}"/>
              </a:ext>
            </a:extLst>
          </p:cNvPr>
          <p:cNvSpPr txBox="1"/>
          <p:nvPr/>
        </p:nvSpPr>
        <p:spPr>
          <a:xfrm>
            <a:off x="704103" y="4209070"/>
            <a:ext cx="2207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+mj-ea"/>
                <a:ea typeface="+mj-ea"/>
              </a:rPr>
              <a:t>관리 인력 부족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5DF79D9F-C866-A3CF-045E-0A5F2F0DAE8A}"/>
              </a:ext>
            </a:extLst>
          </p:cNvPr>
          <p:cNvSpPr txBox="1"/>
          <p:nvPr/>
        </p:nvSpPr>
        <p:spPr>
          <a:xfrm>
            <a:off x="7778707" y="4768599"/>
            <a:ext cx="4156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사전에 이를 감지하는 시스템을 개발하여 사고에 대한 신속대응과 사전 예방을 목표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39E1067F-12BE-3844-1723-30E0CA9BD892}"/>
              </a:ext>
            </a:extLst>
          </p:cNvPr>
          <p:cNvSpPr txBox="1"/>
          <p:nvPr/>
        </p:nvSpPr>
        <p:spPr>
          <a:xfrm>
            <a:off x="7778708" y="4288759"/>
            <a:ext cx="4230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+mj-ea"/>
                <a:ea typeface="+mj-ea"/>
              </a:rPr>
              <a:t>고령사회의 안전 및 복지 </a:t>
            </a:r>
            <a:r>
              <a:rPr lang="ko-KR" altLang="en-US" sz="2800" dirty="0">
                <a:latin typeface="+mj-ea"/>
                <a:ea typeface="+mj-ea"/>
              </a:rPr>
              <a:t>증진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C17C7B74-104E-9E72-7E7E-CD98E426B91E}"/>
              </a:ext>
            </a:extLst>
          </p:cNvPr>
          <p:cNvSpPr txBox="1"/>
          <p:nvPr/>
        </p:nvSpPr>
        <p:spPr>
          <a:xfrm>
            <a:off x="6169685" y="2087200"/>
            <a:ext cx="5346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고령층의 건강과 안전은 우리 사회에서 중요한 이슈 중 하나</a:t>
            </a:r>
          </a:p>
          <a:p>
            <a:pPr algn="just"/>
            <a:r>
              <a:rPr lang="ko-KR" altLang="en-US" sz="1600" dirty="0"/>
              <a:t>그 중 낙상사고는 심각한 문제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45BB9F8B-834C-4C77-FEB4-71F2E767DB07}"/>
              </a:ext>
            </a:extLst>
          </p:cNvPr>
          <p:cNvSpPr txBox="1"/>
          <p:nvPr/>
        </p:nvSpPr>
        <p:spPr>
          <a:xfrm>
            <a:off x="6169685" y="1607360"/>
            <a:ext cx="5516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+mj-ea"/>
                <a:ea typeface="+mj-ea"/>
              </a:rPr>
              <a:t>고령층을 </a:t>
            </a:r>
            <a:r>
              <a:rPr lang="ko-KR" altLang="en-US" sz="2800" dirty="0" smtClean="0">
                <a:latin typeface="+mj-ea"/>
                <a:ea typeface="+mj-ea"/>
              </a:rPr>
              <a:t>위한 낙상 </a:t>
            </a:r>
            <a:r>
              <a:rPr lang="en-US" altLang="ko-KR" sz="2800" dirty="0">
                <a:latin typeface="+mj-ea"/>
                <a:ea typeface="+mj-ea"/>
              </a:rPr>
              <a:t> </a:t>
            </a:r>
            <a:r>
              <a:rPr lang="ko-KR" altLang="en-US" sz="2800" dirty="0" smtClean="0">
                <a:latin typeface="+mj-ea"/>
                <a:ea typeface="+mj-ea"/>
              </a:rPr>
              <a:t>감지 </a:t>
            </a:r>
            <a:r>
              <a:rPr lang="en-US" altLang="ko-KR" sz="2800" dirty="0">
                <a:latin typeface="+mj-ea"/>
                <a:ea typeface="+mj-ea"/>
              </a:rPr>
              <a:t>CCTV  </a:t>
            </a:r>
            <a:r>
              <a:rPr lang="ko-KR" altLang="en-US" sz="2800" dirty="0">
                <a:latin typeface="+mj-ea"/>
                <a:ea typeface="+mj-ea"/>
              </a:rPr>
              <a:t>개발</a:t>
            </a:r>
          </a:p>
        </p:txBody>
      </p:sp>
    </p:spTree>
    <p:extLst>
      <p:ext uri="{BB962C8B-B14F-4D97-AF65-F5344CB8AC3E}">
        <p14:creationId xmlns:p14="http://schemas.microsoft.com/office/powerpoint/2010/main" val="297223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오른쪽 화살표 38"/>
          <p:cNvSpPr/>
          <p:nvPr/>
        </p:nvSpPr>
        <p:spPr>
          <a:xfrm>
            <a:off x="683957" y="3328988"/>
            <a:ext cx="10824086" cy="215911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31">
            <a:extLst>
              <a:ext uri="{FF2B5EF4-FFF2-40B4-BE49-F238E27FC236}">
                <a16:creationId xmlns:a16="http://schemas.microsoft.com/office/drawing/2014/main" xmlns="" id="{6C5C1834-1DAA-4FAB-B220-2126FD6A27E8}"/>
              </a:ext>
            </a:extLst>
          </p:cNvPr>
          <p:cNvSpPr/>
          <p:nvPr/>
        </p:nvSpPr>
        <p:spPr>
          <a:xfrm>
            <a:off x="3798592" y="2929679"/>
            <a:ext cx="1798550" cy="793506"/>
          </a:xfrm>
          <a:prstGeom prst="roundRect">
            <a:avLst/>
          </a:prstGeom>
          <a:solidFill>
            <a:srgbClr val="061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18" name="Rounded Rectangle 32">
            <a:extLst>
              <a:ext uri="{FF2B5EF4-FFF2-40B4-BE49-F238E27FC236}">
                <a16:creationId xmlns:a16="http://schemas.microsoft.com/office/drawing/2014/main" xmlns="" id="{C503B33A-5F6F-4EB1-88E8-EBB2756440E8}"/>
              </a:ext>
            </a:extLst>
          </p:cNvPr>
          <p:cNvSpPr/>
          <p:nvPr/>
        </p:nvSpPr>
        <p:spPr>
          <a:xfrm>
            <a:off x="3731868" y="3253656"/>
            <a:ext cx="1798550" cy="67466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61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A3DA5D80-D48F-4FCB-9BD7-8382E155C432}"/>
              </a:ext>
            </a:extLst>
          </p:cNvPr>
          <p:cNvSpPr txBox="1"/>
          <p:nvPr/>
        </p:nvSpPr>
        <p:spPr>
          <a:xfrm>
            <a:off x="3796106" y="2959214"/>
            <a:ext cx="1801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rPr>
              <a:t>CCTV</a:t>
            </a:r>
            <a:endParaRPr lang="ko-KR" altLang="en-US" sz="1600" b="1" dirty="0">
              <a:solidFill>
                <a:schemeClr val="bg1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3AA9928-7C32-48BE-ABF9-79CD6798E88E}"/>
              </a:ext>
            </a:extLst>
          </p:cNvPr>
          <p:cNvSpPr txBox="1"/>
          <p:nvPr/>
        </p:nvSpPr>
        <p:spPr>
          <a:xfrm>
            <a:off x="3813270" y="3366234"/>
            <a:ext cx="171714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smtClean="0">
                <a:latin typeface="Pretendard" pitchFamily="2" charset="-127"/>
                <a:cs typeface="Pretendard" pitchFamily="2" charset="-127"/>
              </a:rPr>
              <a:t>실시간 확인이 필요하여 </a:t>
            </a:r>
            <a:r>
              <a:rPr lang="en-US" altLang="ko-KR" sz="1200" b="1" dirty="0" smtClean="0">
                <a:latin typeface="Pretendard" pitchFamily="2" charset="-127"/>
                <a:cs typeface="Pretendard" pitchFamily="2" charset="-127"/>
              </a:rPr>
              <a:t>Web</a:t>
            </a:r>
            <a:r>
              <a:rPr lang="ko-KR" altLang="en-US" sz="1200" b="1" dirty="0" smtClean="0">
                <a:latin typeface="Pretendard" pitchFamily="2" charset="-127"/>
                <a:cs typeface="Pretendard" pitchFamily="2" charset="-127"/>
              </a:rPr>
              <a:t>으로 제작</a:t>
            </a:r>
            <a:endParaRPr lang="ko-KR" altLang="en-US" sz="1200" b="1" dirty="0"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9" name="Rounded Rectangle 22">
            <a:extLst>
              <a:ext uri="{FF2B5EF4-FFF2-40B4-BE49-F238E27FC236}">
                <a16:creationId xmlns:a16="http://schemas.microsoft.com/office/drawing/2014/main" xmlns="" id="{A6D44697-8C55-4E61-82F4-B7A3A55A4A3B}"/>
              </a:ext>
            </a:extLst>
          </p:cNvPr>
          <p:cNvSpPr/>
          <p:nvPr/>
        </p:nvSpPr>
        <p:spPr>
          <a:xfrm>
            <a:off x="1000021" y="2929679"/>
            <a:ext cx="1798550" cy="793506"/>
          </a:xfrm>
          <a:prstGeom prst="roundRect">
            <a:avLst/>
          </a:prstGeom>
          <a:solidFill>
            <a:srgbClr val="0405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30" name="Rounded Rectangle 23">
            <a:extLst>
              <a:ext uri="{FF2B5EF4-FFF2-40B4-BE49-F238E27FC236}">
                <a16:creationId xmlns:a16="http://schemas.microsoft.com/office/drawing/2014/main" xmlns="" id="{9A57BDB5-09DA-4189-A4CC-3D6771336C7E}"/>
              </a:ext>
            </a:extLst>
          </p:cNvPr>
          <p:cNvSpPr/>
          <p:nvPr/>
        </p:nvSpPr>
        <p:spPr>
          <a:xfrm>
            <a:off x="933297" y="3253656"/>
            <a:ext cx="1798550" cy="67466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405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6EB32433-0E85-4D00-9697-14B0F4D1EEEB}"/>
              </a:ext>
            </a:extLst>
          </p:cNvPr>
          <p:cNvSpPr txBox="1"/>
          <p:nvPr/>
        </p:nvSpPr>
        <p:spPr>
          <a:xfrm>
            <a:off x="997534" y="2959214"/>
            <a:ext cx="1801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rPr>
              <a:t>Model</a:t>
            </a:r>
            <a:endParaRPr lang="ko-KR" altLang="en-US" sz="1600" b="1" dirty="0">
              <a:solidFill>
                <a:schemeClr val="bg1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4C82142-777A-4A90-A45B-3C88FB8D4A60}"/>
              </a:ext>
            </a:extLst>
          </p:cNvPr>
          <p:cNvSpPr txBox="1"/>
          <p:nvPr/>
        </p:nvSpPr>
        <p:spPr>
          <a:xfrm>
            <a:off x="1000021" y="3447954"/>
            <a:ext cx="17171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smtClean="0">
                <a:latin typeface="Pretendard" pitchFamily="2" charset="-127"/>
                <a:cs typeface="Pretendard" pitchFamily="2" charset="-127"/>
              </a:rPr>
              <a:t>위험행동 학습</a:t>
            </a:r>
            <a:endParaRPr lang="ko-KR" altLang="en-US" sz="1200" b="1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9369362" y="2929679"/>
            <a:ext cx="1889343" cy="998642"/>
            <a:chOff x="2356340" y="4229714"/>
            <a:chExt cx="1889343" cy="998642"/>
          </a:xfrm>
        </p:grpSpPr>
        <p:sp>
          <p:nvSpPr>
            <p:cNvPr id="40" name="Rounded Rectangle 40">
              <a:extLst>
                <a:ext uri="{FF2B5EF4-FFF2-40B4-BE49-F238E27FC236}">
                  <a16:creationId xmlns:a16="http://schemas.microsoft.com/office/drawing/2014/main" xmlns="" id="{204DA754-2512-4E99-BB76-F8053B8383CD}"/>
                </a:ext>
              </a:extLst>
            </p:cNvPr>
            <p:cNvSpPr/>
            <p:nvPr/>
          </p:nvSpPr>
          <p:spPr>
            <a:xfrm>
              <a:off x="2423064" y="4229714"/>
              <a:ext cx="1798550" cy="793506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Pretendard" pitchFamily="2" charset="-127"/>
              </a:endParaRPr>
            </a:p>
          </p:txBody>
        </p:sp>
        <p:sp>
          <p:nvSpPr>
            <p:cNvPr id="41" name="Rounded Rectangle 41">
              <a:extLst>
                <a:ext uri="{FF2B5EF4-FFF2-40B4-BE49-F238E27FC236}">
                  <a16:creationId xmlns:a16="http://schemas.microsoft.com/office/drawing/2014/main" xmlns="" id="{6BADB631-2BFD-4977-8E5B-4A3EE091EEC7}"/>
                </a:ext>
              </a:extLst>
            </p:cNvPr>
            <p:cNvSpPr/>
            <p:nvPr/>
          </p:nvSpPr>
          <p:spPr>
            <a:xfrm>
              <a:off x="2356340" y="4553691"/>
              <a:ext cx="1798550" cy="67466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Pretendard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ABAF0B5D-257C-43F7-A6B6-C90C02CDB81A}"/>
                </a:ext>
              </a:extLst>
            </p:cNvPr>
            <p:cNvSpPr txBox="1"/>
            <p:nvPr/>
          </p:nvSpPr>
          <p:spPr>
            <a:xfrm>
              <a:off x="2437742" y="4666269"/>
              <a:ext cx="171714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b="1" dirty="0" smtClean="0">
                  <a:latin typeface="Pretendard" pitchFamily="2" charset="-127"/>
                  <a:cs typeface="Pretendard" pitchFamily="2" charset="-127"/>
                </a:rPr>
                <a:t>신속한 대응을 위해 </a:t>
              </a:r>
              <a:endParaRPr lang="en-US" altLang="ko-KR" sz="1200" b="1" dirty="0" smtClean="0">
                <a:latin typeface="Pretendard" pitchFamily="2" charset="-127"/>
                <a:cs typeface="Pretendard" pitchFamily="2" charset="-127"/>
              </a:endParaRPr>
            </a:p>
            <a:p>
              <a:pPr algn="ctr"/>
              <a:r>
                <a:rPr lang="ko-KR" altLang="en-US" sz="1200" b="1" dirty="0" err="1" smtClean="0">
                  <a:latin typeface="Pretendard" pitchFamily="2" charset="-127"/>
                  <a:cs typeface="Pretendard" pitchFamily="2" charset="-127"/>
                </a:rPr>
                <a:t>알람</a:t>
              </a:r>
              <a:r>
                <a:rPr lang="ko-KR" altLang="en-US" sz="1200" b="1" dirty="0" smtClean="0">
                  <a:latin typeface="Pretendard" pitchFamily="2" charset="-127"/>
                  <a:cs typeface="Pretendard" pitchFamily="2" charset="-127"/>
                </a:rPr>
                <a:t> 기능 추가</a:t>
              </a:r>
              <a:endParaRPr lang="ko-KR" altLang="en-US" sz="1200" b="1" dirty="0"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9B664C96-5769-4625-8021-3E78C7EE2966}"/>
                </a:ext>
              </a:extLst>
            </p:cNvPr>
            <p:cNvSpPr txBox="1"/>
            <p:nvPr/>
          </p:nvSpPr>
          <p:spPr>
            <a:xfrm>
              <a:off x="2444647" y="4238259"/>
              <a:ext cx="1801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smtClean="0">
                  <a:solidFill>
                    <a:schemeClr val="bg1"/>
                  </a:solidFill>
                  <a:latin typeface="Pretendard" pitchFamily="2" charset="-127"/>
                  <a:cs typeface="Pretendard" pitchFamily="2" charset="-127"/>
                </a:rPr>
                <a:t>추가 기능</a:t>
              </a:r>
              <a:endParaRPr lang="ko-KR" altLang="en-US" sz="1600" b="1" dirty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23" name="Rounded Rectangle 40">
            <a:extLst>
              <a:ext uri="{FF2B5EF4-FFF2-40B4-BE49-F238E27FC236}">
                <a16:creationId xmlns:a16="http://schemas.microsoft.com/office/drawing/2014/main" xmlns="" id="{69382EC9-96FD-4C1D-8BE4-5FB266A15DDD}"/>
              </a:ext>
            </a:extLst>
          </p:cNvPr>
          <p:cNvSpPr/>
          <p:nvPr/>
        </p:nvSpPr>
        <p:spPr>
          <a:xfrm>
            <a:off x="6597163" y="2929679"/>
            <a:ext cx="1798550" cy="793506"/>
          </a:xfrm>
          <a:prstGeom prst="roundRect">
            <a:avLst/>
          </a:prstGeom>
          <a:solidFill>
            <a:srgbClr val="3418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Pretendard" pitchFamily="2" charset="-127"/>
            </a:endParaRPr>
          </a:p>
        </p:txBody>
      </p:sp>
      <p:sp>
        <p:nvSpPr>
          <p:cNvPr id="24" name="Rounded Rectangle 41">
            <a:extLst>
              <a:ext uri="{FF2B5EF4-FFF2-40B4-BE49-F238E27FC236}">
                <a16:creationId xmlns:a16="http://schemas.microsoft.com/office/drawing/2014/main" xmlns="" id="{5370D511-FB1C-4BBC-8733-7CA967FE8C0B}"/>
              </a:ext>
            </a:extLst>
          </p:cNvPr>
          <p:cNvSpPr/>
          <p:nvPr/>
        </p:nvSpPr>
        <p:spPr>
          <a:xfrm>
            <a:off x="6530439" y="3253656"/>
            <a:ext cx="1798550" cy="67466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3418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3FFB095A-CA5D-48B8-94FB-5E1E6E530213}"/>
              </a:ext>
            </a:extLst>
          </p:cNvPr>
          <p:cNvSpPr txBox="1"/>
          <p:nvPr/>
        </p:nvSpPr>
        <p:spPr>
          <a:xfrm>
            <a:off x="6635029" y="2945808"/>
            <a:ext cx="176068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rPr>
              <a:t>보안</a:t>
            </a:r>
            <a:endParaRPr lang="ko-KR" altLang="en-US" sz="1600" b="1" dirty="0">
              <a:solidFill>
                <a:schemeClr val="bg1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3E0FC3C0-1ECE-4A91-8AEF-0DB555F0A675}"/>
              </a:ext>
            </a:extLst>
          </p:cNvPr>
          <p:cNvSpPr txBox="1"/>
          <p:nvPr/>
        </p:nvSpPr>
        <p:spPr>
          <a:xfrm>
            <a:off x="6602316" y="3366234"/>
            <a:ext cx="17171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smtClean="0">
                <a:latin typeface="Pretendard" pitchFamily="2" charset="-127"/>
                <a:cs typeface="Pretendard" pitchFamily="2" charset="-127"/>
              </a:rPr>
              <a:t>사생활 보호를 위해 </a:t>
            </a:r>
            <a:endParaRPr lang="en-US" altLang="ko-KR" sz="1200" b="1" dirty="0" smtClean="0">
              <a:latin typeface="Pretendard" pitchFamily="2" charset="-127"/>
              <a:cs typeface="Pretendard" pitchFamily="2" charset="-127"/>
            </a:endParaRPr>
          </a:p>
          <a:p>
            <a:pPr algn="ctr"/>
            <a:r>
              <a:rPr lang="ko-KR" altLang="en-US" sz="1200" b="1" dirty="0" smtClean="0">
                <a:latin typeface="Pretendard" pitchFamily="2" charset="-127"/>
                <a:cs typeface="Pretendard" pitchFamily="2" charset="-127"/>
              </a:rPr>
              <a:t>로그인 기능 추가</a:t>
            </a:r>
            <a:endParaRPr lang="ko-KR" altLang="en-US" sz="1200" b="1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58" name="Group 2">
            <a:extLst>
              <a:ext uri="{FF2B5EF4-FFF2-40B4-BE49-F238E27FC236}">
                <a16:creationId xmlns:a16="http://schemas.microsoft.com/office/drawing/2014/main" xmlns="" id="{DECE15F1-AC64-4C94-855F-CECB23035483}"/>
              </a:ext>
            </a:extLst>
          </p:cNvPr>
          <p:cNvGrpSpPr/>
          <p:nvPr/>
        </p:nvGrpSpPr>
        <p:grpSpPr>
          <a:xfrm>
            <a:off x="8761427" y="4612140"/>
            <a:ext cx="3336427" cy="2261435"/>
            <a:chOff x="8575466" y="4002385"/>
            <a:chExt cx="4090559" cy="2772587"/>
          </a:xfrm>
        </p:grpSpPr>
        <p:sp>
          <p:nvSpPr>
            <p:cNvPr id="59" name="Freeform: Shape 3">
              <a:extLst>
                <a:ext uri="{FF2B5EF4-FFF2-40B4-BE49-F238E27FC236}">
                  <a16:creationId xmlns:a16="http://schemas.microsoft.com/office/drawing/2014/main" xmlns="" id="{F4332267-8D11-4D11-A796-8A12A855DA91}"/>
                </a:ext>
              </a:extLst>
            </p:cNvPr>
            <p:cNvSpPr/>
            <p:nvPr/>
          </p:nvSpPr>
          <p:spPr>
            <a:xfrm>
              <a:off x="8575466" y="4961086"/>
              <a:ext cx="1743368" cy="1813886"/>
            </a:xfrm>
            <a:custGeom>
              <a:avLst/>
              <a:gdLst>
                <a:gd name="connsiteX0" fmla="*/ 1569189 w 1743367"/>
                <a:gd name="connsiteY0" fmla="*/ 1800667 h 1813886"/>
                <a:gd name="connsiteX1" fmla="*/ 1568014 w 1743367"/>
                <a:gd name="connsiteY1" fmla="*/ 1801842 h 1813886"/>
                <a:gd name="connsiteX2" fmla="*/ 1413265 w 1743367"/>
                <a:gd name="connsiteY2" fmla="*/ 1809677 h 1813886"/>
                <a:gd name="connsiteX3" fmla="*/ 1019146 w 1743367"/>
                <a:gd name="connsiteY3" fmla="*/ 1807718 h 1813886"/>
                <a:gd name="connsiteX4" fmla="*/ 959989 w 1743367"/>
                <a:gd name="connsiteY4" fmla="*/ 1806935 h 1813886"/>
                <a:gd name="connsiteX5" fmla="*/ 964691 w 1743367"/>
                <a:gd name="connsiteY5" fmla="*/ 1694889 h 1813886"/>
                <a:gd name="connsiteX6" fmla="*/ 820912 w 1743367"/>
                <a:gd name="connsiteY6" fmla="*/ 1613793 h 1813886"/>
                <a:gd name="connsiteX7" fmla="*/ 395452 w 1743367"/>
                <a:gd name="connsiteY7" fmla="*/ 1453168 h 1813886"/>
                <a:gd name="connsiteX8" fmla="*/ 390359 w 1743367"/>
                <a:gd name="connsiteY8" fmla="*/ 1451601 h 1813886"/>
                <a:gd name="connsiteX9" fmla="*/ 196042 w 1743367"/>
                <a:gd name="connsiteY9" fmla="*/ 1350133 h 1813886"/>
                <a:gd name="connsiteX10" fmla="*/ 51871 w 1743367"/>
                <a:gd name="connsiteY10" fmla="*/ 1191859 h 1813886"/>
                <a:gd name="connsiteX11" fmla="*/ 6034 w 1743367"/>
                <a:gd name="connsiteY11" fmla="*/ 1120557 h 1813886"/>
                <a:gd name="connsiteX12" fmla="*/ 107502 w 1743367"/>
                <a:gd name="connsiteY12" fmla="*/ 827515 h 1813886"/>
                <a:gd name="connsiteX13" fmla="*/ 401720 w 1743367"/>
                <a:gd name="connsiteY13" fmla="*/ 469830 h 1813886"/>
                <a:gd name="connsiteX14" fmla="*/ 805241 w 1743367"/>
                <a:gd name="connsiteY14" fmla="*/ 8328 h 1813886"/>
                <a:gd name="connsiteX15" fmla="*/ 830314 w 1743367"/>
                <a:gd name="connsiteY15" fmla="*/ 8719 h 1813886"/>
                <a:gd name="connsiteX16" fmla="*/ 952546 w 1743367"/>
                <a:gd name="connsiteY16" fmla="*/ 125466 h 1813886"/>
                <a:gd name="connsiteX17" fmla="*/ 1092799 w 1743367"/>
                <a:gd name="connsiteY17" fmla="*/ 242605 h 1813886"/>
                <a:gd name="connsiteX18" fmla="*/ 1126099 w 1743367"/>
                <a:gd name="connsiteY18" fmla="*/ 282957 h 1813886"/>
                <a:gd name="connsiteX19" fmla="*/ 979578 w 1743367"/>
                <a:gd name="connsiteY19" fmla="*/ 589711 h 1813886"/>
                <a:gd name="connsiteX20" fmla="*/ 869883 w 1743367"/>
                <a:gd name="connsiteY20" fmla="*/ 706067 h 1813886"/>
                <a:gd name="connsiteX21" fmla="*/ 790354 w 1743367"/>
                <a:gd name="connsiteY21" fmla="*/ 860423 h 1813886"/>
                <a:gd name="connsiteX22" fmla="*/ 797406 w 1743367"/>
                <a:gd name="connsiteY22" fmla="*/ 874527 h 1813886"/>
                <a:gd name="connsiteX23" fmla="*/ 848727 w 1743367"/>
                <a:gd name="connsiteY23" fmla="*/ 846711 h 1813886"/>
                <a:gd name="connsiteX24" fmla="*/ 902791 w 1743367"/>
                <a:gd name="connsiteY24" fmla="*/ 688829 h 1813886"/>
                <a:gd name="connsiteX25" fmla="*/ 952154 w 1743367"/>
                <a:gd name="connsiteY25" fmla="*/ 665323 h 1813886"/>
                <a:gd name="connsiteX26" fmla="*/ 1325117 w 1743367"/>
                <a:gd name="connsiteY26" fmla="*/ 734666 h 1813886"/>
                <a:gd name="connsiteX27" fmla="*/ 1413265 w 1743367"/>
                <a:gd name="connsiteY27" fmla="*/ 771884 h 1813886"/>
                <a:gd name="connsiteX28" fmla="*/ 1421101 w 1743367"/>
                <a:gd name="connsiteY28" fmla="*/ 748769 h 1813886"/>
                <a:gd name="connsiteX29" fmla="*/ 1453225 w 1743367"/>
                <a:gd name="connsiteY29" fmla="*/ 714685 h 1813886"/>
                <a:gd name="connsiteX30" fmla="*/ 1633831 w 1743367"/>
                <a:gd name="connsiteY30" fmla="*/ 551710 h 1813886"/>
                <a:gd name="connsiteX31" fmla="*/ 1703174 w 1743367"/>
                <a:gd name="connsiteY31" fmla="*/ 509791 h 1813886"/>
                <a:gd name="connsiteX32" fmla="*/ 1711009 w 1743367"/>
                <a:gd name="connsiteY32" fmla="*/ 633981 h 1813886"/>
                <a:gd name="connsiteX33" fmla="*/ 1743917 w 1743367"/>
                <a:gd name="connsiteY33" fmla="*/ 795782 h 1813886"/>
                <a:gd name="connsiteX34" fmla="*/ 1721978 w 1743367"/>
                <a:gd name="connsiteY34" fmla="*/ 957973 h 1813886"/>
                <a:gd name="connsiteX35" fmla="*/ 1660862 w 1743367"/>
                <a:gd name="connsiteY35" fmla="*/ 1311348 h 1813886"/>
                <a:gd name="connsiteX36" fmla="*/ 1618552 w 1743367"/>
                <a:gd name="connsiteY36" fmla="*/ 1567565 h 1813886"/>
                <a:gd name="connsiteX37" fmla="*/ 1597396 w 1743367"/>
                <a:gd name="connsiteY37" fmla="*/ 1695673 h 1813886"/>
                <a:gd name="connsiteX38" fmla="*/ 1569189 w 1743367"/>
                <a:gd name="connsiteY38" fmla="*/ 1800667 h 181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43367" h="1813886">
                  <a:moveTo>
                    <a:pt x="1569189" y="1800667"/>
                  </a:moveTo>
                  <a:cubicBezTo>
                    <a:pt x="1568797" y="1801058"/>
                    <a:pt x="1568405" y="1801450"/>
                    <a:pt x="1568014" y="1801842"/>
                  </a:cubicBezTo>
                  <a:cubicBezTo>
                    <a:pt x="1533146" y="1827307"/>
                    <a:pt x="1454009" y="1810461"/>
                    <a:pt x="1413265" y="1809677"/>
                  </a:cubicBezTo>
                  <a:cubicBezTo>
                    <a:pt x="1282023" y="1806935"/>
                    <a:pt x="1150389" y="1800275"/>
                    <a:pt x="1019146" y="1807718"/>
                  </a:cubicBezTo>
                  <a:cubicBezTo>
                    <a:pt x="1007002" y="1808502"/>
                    <a:pt x="969784" y="1817121"/>
                    <a:pt x="959989" y="1806935"/>
                  </a:cubicBezTo>
                  <a:cubicBezTo>
                    <a:pt x="934133" y="1778336"/>
                    <a:pt x="963515" y="1727406"/>
                    <a:pt x="964691" y="1694889"/>
                  </a:cubicBezTo>
                  <a:cubicBezTo>
                    <a:pt x="966650" y="1644351"/>
                    <a:pt x="861264" y="1629072"/>
                    <a:pt x="820912" y="1613793"/>
                  </a:cubicBezTo>
                  <a:cubicBezTo>
                    <a:pt x="679484" y="1562472"/>
                    <a:pt x="539622" y="1495871"/>
                    <a:pt x="395452" y="1453168"/>
                  </a:cubicBezTo>
                  <a:cubicBezTo>
                    <a:pt x="393885" y="1452777"/>
                    <a:pt x="392318" y="1451993"/>
                    <a:pt x="390359" y="1451601"/>
                  </a:cubicBezTo>
                  <a:cubicBezTo>
                    <a:pt x="326501" y="1424177"/>
                    <a:pt x="253240" y="1392053"/>
                    <a:pt x="196042" y="1350133"/>
                  </a:cubicBezTo>
                  <a:cubicBezTo>
                    <a:pt x="138844" y="1308214"/>
                    <a:pt x="94574" y="1247490"/>
                    <a:pt x="51871" y="1191859"/>
                  </a:cubicBezTo>
                  <a:cubicBezTo>
                    <a:pt x="34633" y="1169136"/>
                    <a:pt x="13478" y="1148373"/>
                    <a:pt x="6034" y="1120557"/>
                  </a:cubicBezTo>
                  <a:cubicBezTo>
                    <a:pt x="-21389" y="1016739"/>
                    <a:pt x="50304" y="907827"/>
                    <a:pt x="107502" y="827515"/>
                  </a:cubicBezTo>
                  <a:cubicBezTo>
                    <a:pt x="196825" y="701757"/>
                    <a:pt x="301819" y="587361"/>
                    <a:pt x="401720" y="469830"/>
                  </a:cubicBezTo>
                  <a:cubicBezTo>
                    <a:pt x="534529" y="313907"/>
                    <a:pt x="667339" y="158767"/>
                    <a:pt x="805241" y="8328"/>
                  </a:cubicBezTo>
                  <a:cubicBezTo>
                    <a:pt x="815819" y="-3034"/>
                    <a:pt x="820128" y="-2642"/>
                    <a:pt x="830314" y="8719"/>
                  </a:cubicBezTo>
                  <a:cubicBezTo>
                    <a:pt x="858130" y="58474"/>
                    <a:pt x="908668" y="91382"/>
                    <a:pt x="952546" y="125466"/>
                  </a:cubicBezTo>
                  <a:cubicBezTo>
                    <a:pt x="1000733" y="162684"/>
                    <a:pt x="1046962" y="202645"/>
                    <a:pt x="1092799" y="242605"/>
                  </a:cubicBezTo>
                  <a:cubicBezTo>
                    <a:pt x="1110820" y="258276"/>
                    <a:pt x="1146471" y="244956"/>
                    <a:pt x="1126099" y="282957"/>
                  </a:cubicBezTo>
                  <a:cubicBezTo>
                    <a:pt x="1073210" y="383250"/>
                    <a:pt x="1027374" y="487068"/>
                    <a:pt x="979578" y="589711"/>
                  </a:cubicBezTo>
                  <a:cubicBezTo>
                    <a:pt x="956072" y="639858"/>
                    <a:pt x="902791" y="662972"/>
                    <a:pt x="869883" y="706067"/>
                  </a:cubicBezTo>
                  <a:cubicBezTo>
                    <a:pt x="834624" y="752295"/>
                    <a:pt x="815819" y="808710"/>
                    <a:pt x="790354" y="860423"/>
                  </a:cubicBezTo>
                  <a:cubicBezTo>
                    <a:pt x="785261" y="871001"/>
                    <a:pt x="786436" y="872960"/>
                    <a:pt x="797406" y="874527"/>
                  </a:cubicBezTo>
                  <a:cubicBezTo>
                    <a:pt x="824829" y="879228"/>
                    <a:pt x="838150" y="872960"/>
                    <a:pt x="848727" y="846711"/>
                  </a:cubicBezTo>
                  <a:cubicBezTo>
                    <a:pt x="868708" y="796565"/>
                    <a:pt x="876151" y="735057"/>
                    <a:pt x="902791" y="688829"/>
                  </a:cubicBezTo>
                  <a:cubicBezTo>
                    <a:pt x="913761" y="670024"/>
                    <a:pt x="930607" y="662972"/>
                    <a:pt x="952154" y="665323"/>
                  </a:cubicBezTo>
                  <a:cubicBezTo>
                    <a:pt x="1077520" y="680602"/>
                    <a:pt x="1202102" y="706850"/>
                    <a:pt x="1325117" y="734666"/>
                  </a:cubicBezTo>
                  <a:cubicBezTo>
                    <a:pt x="1337654" y="737408"/>
                    <a:pt x="1408956" y="774626"/>
                    <a:pt x="1413265" y="771884"/>
                  </a:cubicBezTo>
                  <a:cubicBezTo>
                    <a:pt x="1418750" y="768749"/>
                    <a:pt x="1417575" y="755038"/>
                    <a:pt x="1421101" y="748769"/>
                  </a:cubicBezTo>
                  <a:cubicBezTo>
                    <a:pt x="1428544" y="735449"/>
                    <a:pt x="1442648" y="725263"/>
                    <a:pt x="1453225" y="714685"/>
                  </a:cubicBezTo>
                  <a:cubicBezTo>
                    <a:pt x="1511207" y="657487"/>
                    <a:pt x="1575457" y="608125"/>
                    <a:pt x="1633831" y="551710"/>
                  </a:cubicBezTo>
                  <a:cubicBezTo>
                    <a:pt x="1641666" y="544266"/>
                    <a:pt x="1694163" y="486676"/>
                    <a:pt x="1703174" y="509791"/>
                  </a:cubicBezTo>
                  <a:cubicBezTo>
                    <a:pt x="1716885" y="544658"/>
                    <a:pt x="1704741" y="596371"/>
                    <a:pt x="1711009" y="633981"/>
                  </a:cubicBezTo>
                  <a:cubicBezTo>
                    <a:pt x="1720019" y="688045"/>
                    <a:pt x="1738433" y="740934"/>
                    <a:pt x="1743917" y="795782"/>
                  </a:cubicBezTo>
                  <a:cubicBezTo>
                    <a:pt x="1749402" y="848670"/>
                    <a:pt x="1730989" y="905868"/>
                    <a:pt x="1721978" y="957973"/>
                  </a:cubicBezTo>
                  <a:cubicBezTo>
                    <a:pt x="1701606" y="1075896"/>
                    <a:pt x="1681234" y="1193426"/>
                    <a:pt x="1660862" y="1311348"/>
                  </a:cubicBezTo>
                  <a:cubicBezTo>
                    <a:pt x="1646367" y="1396754"/>
                    <a:pt x="1632655" y="1482159"/>
                    <a:pt x="1618552" y="1567565"/>
                  </a:cubicBezTo>
                  <a:cubicBezTo>
                    <a:pt x="1611500" y="1610267"/>
                    <a:pt x="1604448" y="1652970"/>
                    <a:pt x="1597396" y="1695673"/>
                  </a:cubicBezTo>
                  <a:cubicBezTo>
                    <a:pt x="1593478" y="1723097"/>
                    <a:pt x="1593478" y="1779903"/>
                    <a:pt x="1569189" y="1800667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0" name="Freeform: Shape 4">
              <a:extLst>
                <a:ext uri="{FF2B5EF4-FFF2-40B4-BE49-F238E27FC236}">
                  <a16:creationId xmlns:a16="http://schemas.microsoft.com/office/drawing/2014/main" xmlns="" id="{16B48382-2F18-4ED8-9E98-4D1A709B9673}"/>
                </a:ext>
              </a:extLst>
            </p:cNvPr>
            <p:cNvSpPr/>
            <p:nvPr/>
          </p:nvSpPr>
          <p:spPr>
            <a:xfrm>
              <a:off x="10946163" y="4998447"/>
              <a:ext cx="1719862" cy="1770792"/>
            </a:xfrm>
            <a:custGeom>
              <a:avLst/>
              <a:gdLst>
                <a:gd name="connsiteX0" fmla="*/ 782411 w 1719861"/>
                <a:gd name="connsiteY0" fmla="*/ 1769183 h 1770791"/>
                <a:gd name="connsiteX1" fmla="*/ 707191 w 1719861"/>
                <a:gd name="connsiteY1" fmla="*/ 1769574 h 1770791"/>
                <a:gd name="connsiteX2" fmla="*/ 622961 w 1719861"/>
                <a:gd name="connsiteY2" fmla="*/ 1769574 h 1770791"/>
                <a:gd name="connsiteX3" fmla="*/ 292309 w 1719861"/>
                <a:gd name="connsiteY3" fmla="*/ 1769574 h 1770791"/>
                <a:gd name="connsiteX4" fmla="*/ 283690 w 1719861"/>
                <a:gd name="connsiteY4" fmla="*/ 1751553 h 1770791"/>
                <a:gd name="connsiteX5" fmla="*/ 215130 w 1719861"/>
                <a:gd name="connsiteY5" fmla="*/ 1500821 h 1770791"/>
                <a:gd name="connsiteX6" fmla="*/ 35309 w 1719861"/>
                <a:gd name="connsiteY6" fmla="*/ 852445 h 1770791"/>
                <a:gd name="connsiteX7" fmla="*/ 4751 w 1719861"/>
                <a:gd name="connsiteY7" fmla="*/ 753720 h 1770791"/>
                <a:gd name="connsiteX8" fmla="*/ 50 w 1719861"/>
                <a:gd name="connsiteY8" fmla="*/ 725904 h 1770791"/>
                <a:gd name="connsiteX9" fmla="*/ 50 w 1719861"/>
                <a:gd name="connsiteY9" fmla="*/ 482224 h 1770791"/>
                <a:gd name="connsiteX10" fmla="*/ 1617 w 1719861"/>
                <a:gd name="connsiteY10" fmla="*/ 467337 h 1770791"/>
                <a:gd name="connsiteX11" fmla="*/ 15329 w 1719861"/>
                <a:gd name="connsiteY11" fmla="*/ 466945 h 1770791"/>
                <a:gd name="connsiteX12" fmla="*/ 34525 w 1719861"/>
                <a:gd name="connsiteY12" fmla="*/ 484183 h 1770791"/>
                <a:gd name="connsiteX13" fmla="*/ 158324 w 1719861"/>
                <a:gd name="connsiteY13" fmla="*/ 602497 h 1770791"/>
                <a:gd name="connsiteX14" fmla="*/ 184181 w 1719861"/>
                <a:gd name="connsiteY14" fmla="*/ 631488 h 1770791"/>
                <a:gd name="connsiteX15" fmla="*/ 214739 w 1719861"/>
                <a:gd name="connsiteY15" fmla="*/ 624828 h 1770791"/>
                <a:gd name="connsiteX16" fmla="*/ 316598 w 1719861"/>
                <a:gd name="connsiteY16" fmla="*/ 603281 h 1770791"/>
                <a:gd name="connsiteX17" fmla="*/ 494461 w 1719861"/>
                <a:gd name="connsiteY17" fmla="*/ 579383 h 1770791"/>
                <a:gd name="connsiteX18" fmla="*/ 634714 w 1719861"/>
                <a:gd name="connsiteY18" fmla="*/ 540598 h 1770791"/>
                <a:gd name="connsiteX19" fmla="*/ 749894 w 1719861"/>
                <a:gd name="connsiteY19" fmla="*/ 584084 h 1770791"/>
                <a:gd name="connsiteX20" fmla="*/ 801215 w 1719861"/>
                <a:gd name="connsiteY20" fmla="*/ 721203 h 1770791"/>
                <a:gd name="connsiteX21" fmla="*/ 805525 w 1719861"/>
                <a:gd name="connsiteY21" fmla="*/ 738441 h 1770791"/>
                <a:gd name="connsiteX22" fmla="*/ 828247 w 1719861"/>
                <a:gd name="connsiteY22" fmla="*/ 761947 h 1770791"/>
                <a:gd name="connsiteX23" fmla="*/ 892106 w 1719861"/>
                <a:gd name="connsiteY23" fmla="*/ 799165 h 1770791"/>
                <a:gd name="connsiteX24" fmla="*/ 929715 w 1719861"/>
                <a:gd name="connsiteY24" fmla="*/ 808959 h 1770791"/>
                <a:gd name="connsiteX25" fmla="*/ 951654 w 1719861"/>
                <a:gd name="connsiteY25" fmla="*/ 800732 h 1770791"/>
                <a:gd name="connsiteX26" fmla="*/ 936375 w 1719861"/>
                <a:gd name="connsiteY26" fmla="*/ 781927 h 1770791"/>
                <a:gd name="connsiteX27" fmla="*/ 744801 w 1719861"/>
                <a:gd name="connsiteY27" fmla="*/ 493194 h 1770791"/>
                <a:gd name="connsiteX28" fmla="*/ 619043 w 1719861"/>
                <a:gd name="connsiteY28" fmla="*/ 278505 h 1770791"/>
                <a:gd name="connsiteX29" fmla="*/ 632363 w 1719861"/>
                <a:gd name="connsiteY29" fmla="*/ 248731 h 1770791"/>
                <a:gd name="connsiteX30" fmla="*/ 821196 w 1719861"/>
                <a:gd name="connsiteY30" fmla="*/ 168418 h 1770791"/>
                <a:gd name="connsiteX31" fmla="*/ 884270 w 1719861"/>
                <a:gd name="connsiteY31" fmla="*/ 53238 h 1770791"/>
                <a:gd name="connsiteX32" fmla="*/ 913261 w 1719861"/>
                <a:gd name="connsiteY32" fmla="*/ 9752 h 1770791"/>
                <a:gd name="connsiteX33" fmla="*/ 971634 w 1719861"/>
                <a:gd name="connsiteY33" fmla="*/ 64991 h 1770791"/>
                <a:gd name="connsiteX34" fmla="*/ 1198077 w 1719861"/>
                <a:gd name="connsiteY34" fmla="*/ 294567 h 1770791"/>
                <a:gd name="connsiteX35" fmla="*/ 1428828 w 1719861"/>
                <a:gd name="connsiteY35" fmla="*/ 554701 h 1770791"/>
                <a:gd name="connsiteX36" fmla="*/ 1704632 w 1719861"/>
                <a:gd name="connsiteY36" fmla="*/ 927665 h 1770791"/>
                <a:gd name="connsiteX37" fmla="*/ 1718736 w 1719861"/>
                <a:gd name="connsiteY37" fmla="*/ 1061649 h 1770791"/>
                <a:gd name="connsiteX38" fmla="*/ 1661930 w 1719861"/>
                <a:gd name="connsiteY38" fmla="*/ 1210521 h 1770791"/>
                <a:gd name="connsiteX39" fmla="*/ 1510707 w 1719861"/>
                <a:gd name="connsiteY39" fmla="*/ 1304545 h 1770791"/>
                <a:gd name="connsiteX40" fmla="*/ 1153807 w 1719861"/>
                <a:gd name="connsiteY40" fmla="*/ 1446366 h 1770791"/>
                <a:gd name="connsiteX41" fmla="*/ 968500 w 1719861"/>
                <a:gd name="connsiteY41" fmla="*/ 1505914 h 1770791"/>
                <a:gd name="connsiteX42" fmla="*/ 817670 w 1719861"/>
                <a:gd name="connsiteY42" fmla="*/ 1537256 h 1770791"/>
                <a:gd name="connsiteX43" fmla="*/ 791029 w 1719861"/>
                <a:gd name="connsiteY43" fmla="*/ 1627362 h 1770791"/>
                <a:gd name="connsiteX44" fmla="*/ 782411 w 1719861"/>
                <a:gd name="connsiteY44" fmla="*/ 1769183 h 177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19861" h="1770791">
                  <a:moveTo>
                    <a:pt x="782411" y="1769183"/>
                  </a:moveTo>
                  <a:cubicBezTo>
                    <a:pt x="771441" y="1777801"/>
                    <a:pt x="721686" y="1769574"/>
                    <a:pt x="707191" y="1769574"/>
                  </a:cubicBezTo>
                  <a:cubicBezTo>
                    <a:pt x="678984" y="1769574"/>
                    <a:pt x="651168" y="1769574"/>
                    <a:pt x="622961" y="1769574"/>
                  </a:cubicBezTo>
                  <a:cubicBezTo>
                    <a:pt x="512874" y="1769574"/>
                    <a:pt x="402787" y="1769574"/>
                    <a:pt x="292309" y="1769574"/>
                  </a:cubicBezTo>
                  <a:cubicBezTo>
                    <a:pt x="286432" y="1764873"/>
                    <a:pt x="285257" y="1758213"/>
                    <a:pt x="283690" y="1751553"/>
                  </a:cubicBezTo>
                  <a:cubicBezTo>
                    <a:pt x="260575" y="1668106"/>
                    <a:pt x="238245" y="1584268"/>
                    <a:pt x="215130" y="1500821"/>
                  </a:cubicBezTo>
                  <a:cubicBezTo>
                    <a:pt x="155582" y="1284565"/>
                    <a:pt x="96816" y="1068309"/>
                    <a:pt x="35309" y="852445"/>
                  </a:cubicBezTo>
                  <a:cubicBezTo>
                    <a:pt x="25906" y="819145"/>
                    <a:pt x="16504" y="786236"/>
                    <a:pt x="4751" y="753720"/>
                  </a:cubicBezTo>
                  <a:cubicBezTo>
                    <a:pt x="1617" y="744709"/>
                    <a:pt x="-342" y="735306"/>
                    <a:pt x="50" y="725904"/>
                  </a:cubicBezTo>
                  <a:cubicBezTo>
                    <a:pt x="50" y="644808"/>
                    <a:pt x="50" y="563320"/>
                    <a:pt x="50" y="482224"/>
                  </a:cubicBezTo>
                  <a:cubicBezTo>
                    <a:pt x="50" y="477131"/>
                    <a:pt x="-342" y="472038"/>
                    <a:pt x="1617" y="467337"/>
                  </a:cubicBezTo>
                  <a:cubicBezTo>
                    <a:pt x="5926" y="459894"/>
                    <a:pt x="11019" y="463811"/>
                    <a:pt x="15329" y="466945"/>
                  </a:cubicBezTo>
                  <a:cubicBezTo>
                    <a:pt x="22380" y="472038"/>
                    <a:pt x="28649" y="477915"/>
                    <a:pt x="34525" y="484183"/>
                  </a:cubicBezTo>
                  <a:cubicBezTo>
                    <a:pt x="74877" y="524535"/>
                    <a:pt x="118364" y="561753"/>
                    <a:pt x="158324" y="602497"/>
                  </a:cubicBezTo>
                  <a:cubicBezTo>
                    <a:pt x="166159" y="610724"/>
                    <a:pt x="173995" y="626395"/>
                    <a:pt x="184181" y="631488"/>
                  </a:cubicBezTo>
                  <a:cubicBezTo>
                    <a:pt x="202986" y="640499"/>
                    <a:pt x="195542" y="633839"/>
                    <a:pt x="214739" y="624828"/>
                  </a:cubicBezTo>
                  <a:cubicBezTo>
                    <a:pt x="247255" y="609549"/>
                    <a:pt x="281731" y="608374"/>
                    <a:pt x="316598" y="603281"/>
                  </a:cubicBezTo>
                  <a:cubicBezTo>
                    <a:pt x="375755" y="595054"/>
                    <a:pt x="435304" y="587218"/>
                    <a:pt x="494461" y="579383"/>
                  </a:cubicBezTo>
                  <a:cubicBezTo>
                    <a:pt x="543040" y="572723"/>
                    <a:pt x="588485" y="555093"/>
                    <a:pt x="634714" y="540598"/>
                  </a:cubicBezTo>
                  <a:cubicBezTo>
                    <a:pt x="684468" y="524927"/>
                    <a:pt x="724037" y="536680"/>
                    <a:pt x="749894" y="584084"/>
                  </a:cubicBezTo>
                  <a:cubicBezTo>
                    <a:pt x="773792" y="627570"/>
                    <a:pt x="787503" y="674191"/>
                    <a:pt x="801215" y="721203"/>
                  </a:cubicBezTo>
                  <a:cubicBezTo>
                    <a:pt x="802782" y="726688"/>
                    <a:pt x="804350" y="732564"/>
                    <a:pt x="805525" y="738441"/>
                  </a:cubicBezTo>
                  <a:cubicBezTo>
                    <a:pt x="807875" y="751761"/>
                    <a:pt x="814927" y="758421"/>
                    <a:pt x="828247" y="761947"/>
                  </a:cubicBezTo>
                  <a:cubicBezTo>
                    <a:pt x="852929" y="768215"/>
                    <a:pt x="874868" y="780752"/>
                    <a:pt x="892106" y="799165"/>
                  </a:cubicBezTo>
                  <a:cubicBezTo>
                    <a:pt x="903467" y="811310"/>
                    <a:pt x="915220" y="813660"/>
                    <a:pt x="929715" y="808959"/>
                  </a:cubicBezTo>
                  <a:cubicBezTo>
                    <a:pt x="937551" y="806608"/>
                    <a:pt x="949696" y="807000"/>
                    <a:pt x="951654" y="800732"/>
                  </a:cubicBezTo>
                  <a:cubicBezTo>
                    <a:pt x="953613" y="792896"/>
                    <a:pt x="942644" y="787412"/>
                    <a:pt x="936375" y="781927"/>
                  </a:cubicBezTo>
                  <a:cubicBezTo>
                    <a:pt x="852537" y="709058"/>
                    <a:pt x="800824" y="587218"/>
                    <a:pt x="744801" y="493194"/>
                  </a:cubicBezTo>
                  <a:cubicBezTo>
                    <a:pt x="703273" y="423851"/>
                    <a:pt x="660179" y="349415"/>
                    <a:pt x="619043" y="278505"/>
                  </a:cubicBezTo>
                  <a:cubicBezTo>
                    <a:pt x="609249" y="261267"/>
                    <a:pt x="612775" y="253432"/>
                    <a:pt x="632363" y="248731"/>
                  </a:cubicBezTo>
                  <a:cubicBezTo>
                    <a:pt x="707975" y="252256"/>
                    <a:pt x="767523" y="216997"/>
                    <a:pt x="821196" y="168418"/>
                  </a:cubicBezTo>
                  <a:cubicBezTo>
                    <a:pt x="858022" y="135118"/>
                    <a:pt x="883095" y="104560"/>
                    <a:pt x="884270" y="53238"/>
                  </a:cubicBezTo>
                  <a:cubicBezTo>
                    <a:pt x="884662" y="36392"/>
                    <a:pt x="879177" y="-23157"/>
                    <a:pt x="913261" y="9752"/>
                  </a:cubicBezTo>
                  <a:cubicBezTo>
                    <a:pt x="932458" y="28165"/>
                    <a:pt x="952438" y="46186"/>
                    <a:pt x="971634" y="64991"/>
                  </a:cubicBezTo>
                  <a:cubicBezTo>
                    <a:pt x="1048029" y="140994"/>
                    <a:pt x="1124816" y="215822"/>
                    <a:pt x="1198077" y="294567"/>
                  </a:cubicBezTo>
                  <a:cubicBezTo>
                    <a:pt x="1277214" y="379189"/>
                    <a:pt x="1353608" y="466554"/>
                    <a:pt x="1428828" y="554701"/>
                  </a:cubicBezTo>
                  <a:cubicBezTo>
                    <a:pt x="1524811" y="667139"/>
                    <a:pt x="1643517" y="789371"/>
                    <a:pt x="1704632" y="927665"/>
                  </a:cubicBezTo>
                  <a:cubicBezTo>
                    <a:pt x="1723437" y="969976"/>
                    <a:pt x="1726180" y="1016204"/>
                    <a:pt x="1718736" y="1061649"/>
                  </a:cubicBezTo>
                  <a:cubicBezTo>
                    <a:pt x="1710117" y="1114146"/>
                    <a:pt x="1693663" y="1167427"/>
                    <a:pt x="1661930" y="1210521"/>
                  </a:cubicBezTo>
                  <a:cubicBezTo>
                    <a:pt x="1623537" y="1263018"/>
                    <a:pt x="1569081" y="1281823"/>
                    <a:pt x="1510707" y="1304545"/>
                  </a:cubicBezTo>
                  <a:cubicBezTo>
                    <a:pt x="1391610" y="1351166"/>
                    <a:pt x="1274079" y="1402487"/>
                    <a:pt x="1153807" y="1446366"/>
                  </a:cubicBezTo>
                  <a:cubicBezTo>
                    <a:pt x="1092691" y="1468696"/>
                    <a:pt x="1031183" y="1489068"/>
                    <a:pt x="968500" y="1505914"/>
                  </a:cubicBezTo>
                  <a:cubicBezTo>
                    <a:pt x="920705" y="1518843"/>
                    <a:pt x="862723" y="1516100"/>
                    <a:pt x="817670" y="1537256"/>
                  </a:cubicBezTo>
                  <a:cubicBezTo>
                    <a:pt x="786328" y="1552143"/>
                    <a:pt x="790638" y="1598763"/>
                    <a:pt x="791029" y="1627362"/>
                  </a:cubicBezTo>
                  <a:cubicBezTo>
                    <a:pt x="792205" y="1653219"/>
                    <a:pt x="802782" y="1752728"/>
                    <a:pt x="782411" y="1769183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1" name="Freeform: Shape 5">
              <a:extLst>
                <a:ext uri="{FF2B5EF4-FFF2-40B4-BE49-F238E27FC236}">
                  <a16:creationId xmlns:a16="http://schemas.microsoft.com/office/drawing/2014/main" xmlns="" id="{8DDDB723-A0CE-408F-8ACE-2DCB68CC0A85}"/>
                </a:ext>
              </a:extLst>
            </p:cNvPr>
            <p:cNvSpPr/>
            <p:nvPr/>
          </p:nvSpPr>
          <p:spPr>
            <a:xfrm>
              <a:off x="9396770" y="4836027"/>
              <a:ext cx="403521" cy="376097"/>
            </a:xfrm>
            <a:custGeom>
              <a:avLst/>
              <a:gdLst>
                <a:gd name="connsiteX0" fmla="*/ 391768 w 403521"/>
                <a:gd name="connsiteY0" fmla="*/ 180007 h 376097"/>
                <a:gd name="connsiteX1" fmla="*/ 399603 w 403521"/>
                <a:gd name="connsiteY1" fmla="*/ 190977 h 376097"/>
                <a:gd name="connsiteX2" fmla="*/ 401562 w 403521"/>
                <a:gd name="connsiteY2" fmla="*/ 207823 h 376097"/>
                <a:gd name="connsiteX3" fmla="*/ 388242 w 403521"/>
                <a:gd name="connsiteY3" fmla="*/ 225844 h 376097"/>
                <a:gd name="connsiteX4" fmla="*/ 295393 w 403521"/>
                <a:gd name="connsiteY4" fmla="*/ 370406 h 376097"/>
                <a:gd name="connsiteX5" fmla="*/ 273062 w 403521"/>
                <a:gd name="connsiteY5" fmla="*/ 372365 h 376097"/>
                <a:gd name="connsiteX6" fmla="*/ 0 w 403521"/>
                <a:gd name="connsiteY6" fmla="*/ 143573 h 376097"/>
                <a:gd name="connsiteX7" fmla="*/ 9011 w 403521"/>
                <a:gd name="connsiteY7" fmla="*/ 133387 h 376097"/>
                <a:gd name="connsiteX8" fmla="*/ 30166 w 403521"/>
                <a:gd name="connsiteY8" fmla="*/ 112231 h 376097"/>
                <a:gd name="connsiteX9" fmla="*/ 57982 w 403521"/>
                <a:gd name="connsiteY9" fmla="*/ 84807 h 376097"/>
                <a:gd name="connsiteX10" fmla="*/ 83838 w 403521"/>
                <a:gd name="connsiteY10" fmla="*/ 59734 h 376097"/>
                <a:gd name="connsiteX11" fmla="*/ 94024 w 403521"/>
                <a:gd name="connsiteY11" fmla="*/ 49157 h 376097"/>
                <a:gd name="connsiteX12" fmla="*/ 132809 w 403521"/>
                <a:gd name="connsiteY12" fmla="*/ 10763 h 376097"/>
                <a:gd name="connsiteX13" fmla="*/ 144171 w 403521"/>
                <a:gd name="connsiteY13" fmla="*/ 186 h 376097"/>
                <a:gd name="connsiteX14" fmla="*/ 162975 w 403521"/>
                <a:gd name="connsiteY14" fmla="*/ 6062 h 376097"/>
                <a:gd name="connsiteX15" fmla="*/ 172770 w 403521"/>
                <a:gd name="connsiteY15" fmla="*/ 8021 h 376097"/>
                <a:gd name="connsiteX16" fmla="*/ 187657 w 403521"/>
                <a:gd name="connsiteY16" fmla="*/ 14681 h 376097"/>
                <a:gd name="connsiteX17" fmla="*/ 197059 w 403521"/>
                <a:gd name="connsiteY17" fmla="*/ 18990 h 376097"/>
                <a:gd name="connsiteX18" fmla="*/ 230751 w 403521"/>
                <a:gd name="connsiteY18" fmla="*/ 35836 h 376097"/>
                <a:gd name="connsiteX19" fmla="*/ 239762 w 403521"/>
                <a:gd name="connsiteY19" fmla="*/ 41321 h 376097"/>
                <a:gd name="connsiteX20" fmla="*/ 250732 w 403521"/>
                <a:gd name="connsiteY20" fmla="*/ 47981 h 376097"/>
                <a:gd name="connsiteX21" fmla="*/ 275413 w 403521"/>
                <a:gd name="connsiteY21" fmla="*/ 62477 h 376097"/>
                <a:gd name="connsiteX22" fmla="*/ 323209 w 403521"/>
                <a:gd name="connsiteY22" fmla="*/ 99695 h 376097"/>
                <a:gd name="connsiteX23" fmla="*/ 386283 w 403521"/>
                <a:gd name="connsiteY23" fmla="*/ 170605 h 376097"/>
                <a:gd name="connsiteX24" fmla="*/ 391768 w 403521"/>
                <a:gd name="connsiteY24" fmla="*/ 180007 h 376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03521" h="376097">
                  <a:moveTo>
                    <a:pt x="391768" y="180007"/>
                  </a:moveTo>
                  <a:cubicBezTo>
                    <a:pt x="393335" y="184708"/>
                    <a:pt x="396078" y="188234"/>
                    <a:pt x="399603" y="190977"/>
                  </a:cubicBezTo>
                  <a:cubicBezTo>
                    <a:pt x="406263" y="195678"/>
                    <a:pt x="407439" y="201163"/>
                    <a:pt x="401562" y="207823"/>
                  </a:cubicBezTo>
                  <a:cubicBezTo>
                    <a:pt x="396861" y="213307"/>
                    <a:pt x="394510" y="221143"/>
                    <a:pt x="388242" y="225844"/>
                  </a:cubicBezTo>
                  <a:cubicBezTo>
                    <a:pt x="356509" y="273640"/>
                    <a:pt x="325167" y="321435"/>
                    <a:pt x="295393" y="370406"/>
                  </a:cubicBezTo>
                  <a:cubicBezTo>
                    <a:pt x="289125" y="384118"/>
                    <a:pt x="282073" y="379809"/>
                    <a:pt x="273062" y="372365"/>
                  </a:cubicBezTo>
                  <a:cubicBezTo>
                    <a:pt x="182172" y="295971"/>
                    <a:pt x="91282" y="219967"/>
                    <a:pt x="0" y="143573"/>
                  </a:cubicBezTo>
                  <a:cubicBezTo>
                    <a:pt x="3134" y="140047"/>
                    <a:pt x="5877" y="136913"/>
                    <a:pt x="9011" y="133387"/>
                  </a:cubicBezTo>
                  <a:cubicBezTo>
                    <a:pt x="16062" y="126335"/>
                    <a:pt x="23114" y="119283"/>
                    <a:pt x="30166" y="112231"/>
                  </a:cubicBezTo>
                  <a:cubicBezTo>
                    <a:pt x="37610" y="101262"/>
                    <a:pt x="46229" y="91468"/>
                    <a:pt x="57982" y="84807"/>
                  </a:cubicBezTo>
                  <a:cubicBezTo>
                    <a:pt x="66601" y="76580"/>
                    <a:pt x="75219" y="67961"/>
                    <a:pt x="83838" y="59734"/>
                  </a:cubicBezTo>
                  <a:cubicBezTo>
                    <a:pt x="86581" y="55425"/>
                    <a:pt x="89715" y="51507"/>
                    <a:pt x="94024" y="49157"/>
                  </a:cubicBezTo>
                  <a:cubicBezTo>
                    <a:pt x="108128" y="37404"/>
                    <a:pt x="121056" y="24475"/>
                    <a:pt x="132809" y="10763"/>
                  </a:cubicBezTo>
                  <a:cubicBezTo>
                    <a:pt x="134768" y="5279"/>
                    <a:pt x="139469" y="2928"/>
                    <a:pt x="144171" y="186"/>
                  </a:cubicBezTo>
                  <a:cubicBezTo>
                    <a:pt x="151614" y="-990"/>
                    <a:pt x="156707" y="3711"/>
                    <a:pt x="162975" y="6062"/>
                  </a:cubicBezTo>
                  <a:cubicBezTo>
                    <a:pt x="165718" y="8804"/>
                    <a:pt x="169636" y="7237"/>
                    <a:pt x="172770" y="8021"/>
                  </a:cubicBezTo>
                  <a:cubicBezTo>
                    <a:pt x="178646" y="8413"/>
                    <a:pt x="183347" y="11547"/>
                    <a:pt x="187657" y="14681"/>
                  </a:cubicBezTo>
                  <a:cubicBezTo>
                    <a:pt x="190399" y="17423"/>
                    <a:pt x="193533" y="18599"/>
                    <a:pt x="197059" y="18990"/>
                  </a:cubicBezTo>
                  <a:cubicBezTo>
                    <a:pt x="208812" y="23692"/>
                    <a:pt x="221349" y="26826"/>
                    <a:pt x="230751" y="35836"/>
                  </a:cubicBezTo>
                  <a:cubicBezTo>
                    <a:pt x="233102" y="38579"/>
                    <a:pt x="236236" y="40538"/>
                    <a:pt x="239762" y="41321"/>
                  </a:cubicBezTo>
                  <a:cubicBezTo>
                    <a:pt x="243680" y="42888"/>
                    <a:pt x="247206" y="45239"/>
                    <a:pt x="250732" y="47981"/>
                  </a:cubicBezTo>
                  <a:cubicBezTo>
                    <a:pt x="256608" y="56600"/>
                    <a:pt x="266402" y="58951"/>
                    <a:pt x="275413" y="62477"/>
                  </a:cubicBezTo>
                  <a:cubicBezTo>
                    <a:pt x="294610" y="70704"/>
                    <a:pt x="308713" y="85983"/>
                    <a:pt x="323209" y="99695"/>
                  </a:cubicBezTo>
                  <a:cubicBezTo>
                    <a:pt x="345931" y="121634"/>
                    <a:pt x="367478" y="144748"/>
                    <a:pt x="386283" y="170605"/>
                  </a:cubicBezTo>
                  <a:cubicBezTo>
                    <a:pt x="389026" y="173347"/>
                    <a:pt x="391768" y="176089"/>
                    <a:pt x="391768" y="180007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2" name="Freeform: Shape 6">
              <a:extLst>
                <a:ext uri="{FF2B5EF4-FFF2-40B4-BE49-F238E27FC236}">
                  <a16:creationId xmlns:a16="http://schemas.microsoft.com/office/drawing/2014/main" xmlns="" id="{742CDE5F-9A0C-41CB-A4B8-92E9208C4026}"/>
                </a:ext>
              </a:extLst>
            </p:cNvPr>
            <p:cNvSpPr/>
            <p:nvPr/>
          </p:nvSpPr>
          <p:spPr>
            <a:xfrm>
              <a:off x="11486047" y="4919699"/>
              <a:ext cx="348674" cy="329085"/>
            </a:xfrm>
            <a:custGeom>
              <a:avLst/>
              <a:gdLst>
                <a:gd name="connsiteX0" fmla="*/ 92479 w 348673"/>
                <a:gd name="connsiteY0" fmla="*/ 330221 h 329085"/>
                <a:gd name="connsiteX1" fmla="*/ 4331 w 348673"/>
                <a:gd name="connsiteY1" fmla="*/ 200154 h 329085"/>
                <a:gd name="connsiteX2" fmla="*/ 3939 w 348673"/>
                <a:gd name="connsiteY2" fmla="*/ 188401 h 329085"/>
                <a:gd name="connsiteX3" fmla="*/ 14125 w 348673"/>
                <a:gd name="connsiteY3" fmla="*/ 175081 h 329085"/>
                <a:gd name="connsiteX4" fmla="*/ 223721 w 348673"/>
                <a:gd name="connsiteY4" fmla="*/ 9363 h 329085"/>
                <a:gd name="connsiteX5" fmla="*/ 242526 w 348673"/>
                <a:gd name="connsiteY5" fmla="*/ 352 h 329085"/>
                <a:gd name="connsiteX6" fmla="*/ 333024 w 348673"/>
                <a:gd name="connsiteY6" fmla="*/ 85366 h 329085"/>
                <a:gd name="connsiteX7" fmla="*/ 343602 w 348673"/>
                <a:gd name="connsiteY7" fmla="*/ 93593 h 329085"/>
                <a:gd name="connsiteX8" fmla="*/ 336158 w 348673"/>
                <a:gd name="connsiteY8" fmla="*/ 189968 h 329085"/>
                <a:gd name="connsiteX9" fmla="*/ 159863 w 348673"/>
                <a:gd name="connsiteY9" fmla="*/ 322777 h 329085"/>
                <a:gd name="connsiteX10" fmla="*/ 92479 w 348673"/>
                <a:gd name="connsiteY10" fmla="*/ 330221 h 32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73" h="329085">
                  <a:moveTo>
                    <a:pt x="92479" y="330221"/>
                  </a:moveTo>
                  <a:cubicBezTo>
                    <a:pt x="63096" y="286735"/>
                    <a:pt x="33713" y="243640"/>
                    <a:pt x="4331" y="200154"/>
                  </a:cubicBezTo>
                  <a:cubicBezTo>
                    <a:pt x="1980" y="196628"/>
                    <a:pt x="-3896" y="192318"/>
                    <a:pt x="3939" y="188401"/>
                  </a:cubicBezTo>
                  <a:cubicBezTo>
                    <a:pt x="4331" y="181349"/>
                    <a:pt x="9816" y="178607"/>
                    <a:pt x="14125" y="175081"/>
                  </a:cubicBezTo>
                  <a:cubicBezTo>
                    <a:pt x="84643" y="120625"/>
                    <a:pt x="153594" y="64602"/>
                    <a:pt x="223721" y="9363"/>
                  </a:cubicBezTo>
                  <a:cubicBezTo>
                    <a:pt x="229206" y="5053"/>
                    <a:pt x="233515" y="-1607"/>
                    <a:pt x="242526" y="352"/>
                  </a:cubicBezTo>
                  <a:cubicBezTo>
                    <a:pt x="272692" y="28951"/>
                    <a:pt x="302858" y="57158"/>
                    <a:pt x="333024" y="85366"/>
                  </a:cubicBezTo>
                  <a:cubicBezTo>
                    <a:pt x="336158" y="88500"/>
                    <a:pt x="338901" y="92418"/>
                    <a:pt x="343602" y="93593"/>
                  </a:cubicBezTo>
                  <a:cubicBezTo>
                    <a:pt x="353788" y="126893"/>
                    <a:pt x="356530" y="160585"/>
                    <a:pt x="336158" y="189968"/>
                  </a:cubicBezTo>
                  <a:cubicBezTo>
                    <a:pt x="292280" y="253434"/>
                    <a:pt x="234299" y="299663"/>
                    <a:pt x="159863" y="322777"/>
                  </a:cubicBezTo>
                  <a:cubicBezTo>
                    <a:pt x="137924" y="330221"/>
                    <a:pt x="115201" y="332180"/>
                    <a:pt x="92479" y="330221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3" name="Freeform: Shape 7">
              <a:extLst>
                <a:ext uri="{FF2B5EF4-FFF2-40B4-BE49-F238E27FC236}">
                  <a16:creationId xmlns:a16="http://schemas.microsoft.com/office/drawing/2014/main" xmlns="" id="{8BCD3543-8C82-4C2C-A316-E76F14F9FF24}"/>
                </a:ext>
              </a:extLst>
            </p:cNvPr>
            <p:cNvSpPr/>
            <p:nvPr/>
          </p:nvSpPr>
          <p:spPr>
            <a:xfrm>
              <a:off x="9562096" y="4002922"/>
              <a:ext cx="2162560" cy="1570990"/>
            </a:xfrm>
            <a:custGeom>
              <a:avLst/>
              <a:gdLst>
                <a:gd name="connsiteX0" fmla="*/ 1117322 w 2162559"/>
                <a:gd name="connsiteY0" fmla="*/ 0 h 1570989"/>
                <a:gd name="connsiteX1" fmla="*/ 1073836 w 2162559"/>
                <a:gd name="connsiteY1" fmla="*/ 10186 h 1570989"/>
                <a:gd name="connsiteX2" fmla="*/ 986864 w 2162559"/>
                <a:gd name="connsiteY2" fmla="*/ 48579 h 1570989"/>
                <a:gd name="connsiteX3" fmla="*/ 987255 w 2162559"/>
                <a:gd name="connsiteY3" fmla="*/ 48971 h 1570989"/>
                <a:gd name="connsiteX4" fmla="*/ 902242 w 2162559"/>
                <a:gd name="connsiteY4" fmla="*/ 75219 h 1570989"/>
                <a:gd name="connsiteX5" fmla="*/ 861498 w 2162559"/>
                <a:gd name="connsiteY5" fmla="*/ 91674 h 1570989"/>
                <a:gd name="connsiteX6" fmla="*/ 807434 w 2162559"/>
                <a:gd name="connsiteY6" fmla="*/ 134376 h 1570989"/>
                <a:gd name="connsiteX7" fmla="*/ 746318 w 2162559"/>
                <a:gd name="connsiteY7" fmla="*/ 155924 h 1570989"/>
                <a:gd name="connsiteX8" fmla="*/ 680893 w 2162559"/>
                <a:gd name="connsiteY8" fmla="*/ 180605 h 1570989"/>
                <a:gd name="connsiteX9" fmla="*/ 680893 w 2162559"/>
                <a:gd name="connsiteY9" fmla="*/ 180605 h 1570989"/>
                <a:gd name="connsiteX10" fmla="*/ 601364 w 2162559"/>
                <a:gd name="connsiteY10" fmla="*/ 193142 h 1570989"/>
                <a:gd name="connsiteX11" fmla="*/ 517526 w 2162559"/>
                <a:gd name="connsiteY11" fmla="*/ 244072 h 1570989"/>
                <a:gd name="connsiteX12" fmla="*/ 506556 w 2162559"/>
                <a:gd name="connsiteY12" fmla="*/ 249165 h 1570989"/>
                <a:gd name="connsiteX13" fmla="*/ 352591 w 2162559"/>
                <a:gd name="connsiteY13" fmla="*/ 363561 h 1570989"/>
                <a:gd name="connsiteX14" fmla="*/ 310280 w 2162559"/>
                <a:gd name="connsiteY14" fmla="*/ 418017 h 1570989"/>
                <a:gd name="connsiteX15" fmla="*/ 310280 w 2162559"/>
                <a:gd name="connsiteY15" fmla="*/ 418017 h 1570989"/>
                <a:gd name="connsiteX16" fmla="*/ 180605 w 2162559"/>
                <a:gd name="connsiteY16" fmla="*/ 607241 h 1570989"/>
                <a:gd name="connsiteX17" fmla="*/ 0 w 2162559"/>
                <a:gd name="connsiteY17" fmla="*/ 837992 h 1570989"/>
                <a:gd name="connsiteX18" fmla="*/ 65425 w 2162559"/>
                <a:gd name="connsiteY18" fmla="*/ 870900 h 1570989"/>
                <a:gd name="connsiteX19" fmla="*/ 159450 w 2162559"/>
                <a:gd name="connsiteY19" fmla="*/ 938285 h 1570989"/>
                <a:gd name="connsiteX20" fmla="*/ 225658 w 2162559"/>
                <a:gd name="connsiteY20" fmla="*/ 1012721 h 1570989"/>
                <a:gd name="connsiteX21" fmla="*/ 343189 w 2162559"/>
                <a:gd name="connsiteY21" fmla="*/ 907727 h 1570989"/>
                <a:gd name="connsiteX22" fmla="*/ 440347 w 2162559"/>
                <a:gd name="connsiteY22" fmla="*/ 865807 h 1570989"/>
                <a:gd name="connsiteX23" fmla="*/ 490102 w 2162559"/>
                <a:gd name="connsiteY23" fmla="*/ 868942 h 1570989"/>
                <a:gd name="connsiteX24" fmla="*/ 501855 w 2162559"/>
                <a:gd name="connsiteY24" fmla="*/ 914778 h 1570989"/>
                <a:gd name="connsiteX25" fmla="*/ 539856 w 2162559"/>
                <a:gd name="connsiteY25" fmla="*/ 1009978 h 1570989"/>
                <a:gd name="connsiteX26" fmla="*/ 609983 w 2162559"/>
                <a:gd name="connsiteY26" fmla="*/ 1037402 h 1570989"/>
                <a:gd name="connsiteX27" fmla="*/ 669532 w 2162559"/>
                <a:gd name="connsiteY27" fmla="*/ 1015463 h 1570989"/>
                <a:gd name="connsiteX28" fmla="*/ 679718 w 2162559"/>
                <a:gd name="connsiteY28" fmla="*/ 1020556 h 1570989"/>
                <a:gd name="connsiteX29" fmla="*/ 691862 w 2162559"/>
                <a:gd name="connsiteY29" fmla="*/ 1081672 h 1570989"/>
                <a:gd name="connsiteX30" fmla="*/ 746710 w 2162559"/>
                <a:gd name="connsiteY30" fmla="*/ 1361002 h 1570989"/>
                <a:gd name="connsiteX31" fmla="*/ 757679 w 2162559"/>
                <a:gd name="connsiteY31" fmla="*/ 1393911 h 1570989"/>
                <a:gd name="connsiteX32" fmla="*/ 1106353 w 2162559"/>
                <a:gd name="connsiteY32" fmla="*/ 1567856 h 1570989"/>
                <a:gd name="connsiteX33" fmla="*/ 1138870 w 2162559"/>
                <a:gd name="connsiteY33" fmla="*/ 1567856 h 1570989"/>
                <a:gd name="connsiteX34" fmla="*/ 1334362 w 2162559"/>
                <a:gd name="connsiteY34" fmla="*/ 1441315 h 1570989"/>
                <a:gd name="connsiteX35" fmla="*/ 1422902 w 2162559"/>
                <a:gd name="connsiteY35" fmla="*/ 1036618 h 1570989"/>
                <a:gd name="connsiteX36" fmla="*/ 1434263 w 2162559"/>
                <a:gd name="connsiteY36" fmla="*/ 1031134 h 1570989"/>
                <a:gd name="connsiteX37" fmla="*/ 1490677 w 2162559"/>
                <a:gd name="connsiteY37" fmla="*/ 1053856 h 1570989"/>
                <a:gd name="connsiteX38" fmla="*/ 1551010 w 2162559"/>
                <a:gd name="connsiteY38" fmla="*/ 1030350 h 1570989"/>
                <a:gd name="connsiteX39" fmla="*/ 1580000 w 2162559"/>
                <a:gd name="connsiteY39" fmla="*/ 877952 h 1570989"/>
                <a:gd name="connsiteX40" fmla="*/ 1601156 w 2162559"/>
                <a:gd name="connsiteY40" fmla="*/ 863457 h 1570989"/>
                <a:gd name="connsiteX41" fmla="*/ 1727697 w 2162559"/>
                <a:gd name="connsiteY41" fmla="*/ 915170 h 1570989"/>
                <a:gd name="connsiteX42" fmla="*/ 1800958 w 2162559"/>
                <a:gd name="connsiteY42" fmla="*/ 963750 h 1570989"/>
                <a:gd name="connsiteX43" fmla="*/ 1927107 w 2162559"/>
                <a:gd name="connsiteY43" fmla="*/ 1104002 h 1570989"/>
                <a:gd name="connsiteX44" fmla="*/ 2165302 w 2162559"/>
                <a:gd name="connsiteY44" fmla="*/ 915954 h 1570989"/>
                <a:gd name="connsiteX45" fmla="*/ 2023482 w 2162559"/>
                <a:gd name="connsiteY45" fmla="*/ 751019 h 1570989"/>
                <a:gd name="connsiteX46" fmla="*/ 1894198 w 2162559"/>
                <a:gd name="connsiteY46" fmla="*/ 627221 h 1570989"/>
                <a:gd name="connsiteX47" fmla="*/ 1800174 w 2162559"/>
                <a:gd name="connsiteY47" fmla="*/ 504989 h 1570989"/>
                <a:gd name="connsiteX48" fmla="*/ 1751203 w 2162559"/>
                <a:gd name="connsiteY48" fmla="*/ 421151 h 1570989"/>
                <a:gd name="connsiteX49" fmla="*/ 1751203 w 2162559"/>
                <a:gd name="connsiteY49" fmla="*/ 421151 h 1570989"/>
                <a:gd name="connsiteX50" fmla="*/ 1699098 w 2162559"/>
                <a:gd name="connsiteY50" fmla="*/ 333395 h 1570989"/>
                <a:gd name="connsiteX51" fmla="*/ 1669324 w 2162559"/>
                <a:gd name="connsiteY51" fmla="*/ 311064 h 1570989"/>
                <a:gd name="connsiteX52" fmla="*/ 1598414 w 2162559"/>
                <a:gd name="connsiteY52" fmla="*/ 271495 h 1570989"/>
                <a:gd name="connsiteX53" fmla="*/ 1591362 w 2162559"/>
                <a:gd name="connsiteY53" fmla="*/ 265227 h 1570989"/>
                <a:gd name="connsiteX54" fmla="*/ 1580000 w 2162559"/>
                <a:gd name="connsiteY54" fmla="*/ 238195 h 1570989"/>
                <a:gd name="connsiteX55" fmla="*/ 1580000 w 2162559"/>
                <a:gd name="connsiteY55" fmla="*/ 238195 h 1570989"/>
                <a:gd name="connsiteX56" fmla="*/ 1552577 w 2162559"/>
                <a:gd name="connsiteY56" fmla="*/ 195101 h 1570989"/>
                <a:gd name="connsiteX57" fmla="*/ 1529854 w 2162559"/>
                <a:gd name="connsiteY57" fmla="*/ 173162 h 1570989"/>
                <a:gd name="connsiteX58" fmla="*/ 1463254 w 2162559"/>
                <a:gd name="connsiteY58" fmla="*/ 145346 h 1570989"/>
                <a:gd name="connsiteX59" fmla="*/ 1357476 w 2162559"/>
                <a:gd name="connsiteY59" fmla="*/ 159058 h 1570989"/>
                <a:gd name="connsiteX60" fmla="*/ 1284999 w 2162559"/>
                <a:gd name="connsiteY60" fmla="*/ 86189 h 1570989"/>
                <a:gd name="connsiteX61" fmla="*/ 1210955 w 2162559"/>
                <a:gd name="connsiteY61" fmla="*/ 36434 h 1570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162559" h="1570989">
                  <a:moveTo>
                    <a:pt x="1117322" y="0"/>
                  </a:moveTo>
                  <a:cubicBezTo>
                    <a:pt x="1102043" y="0"/>
                    <a:pt x="1087156" y="1959"/>
                    <a:pt x="1073836" y="10186"/>
                  </a:cubicBezTo>
                  <a:cubicBezTo>
                    <a:pt x="1071486" y="14495"/>
                    <a:pt x="1011937" y="43878"/>
                    <a:pt x="986864" y="48579"/>
                  </a:cubicBezTo>
                  <a:cubicBezTo>
                    <a:pt x="986864" y="48579"/>
                    <a:pt x="987255" y="48971"/>
                    <a:pt x="987255" y="48971"/>
                  </a:cubicBezTo>
                  <a:cubicBezTo>
                    <a:pt x="983338" y="52497"/>
                    <a:pt x="904592" y="72477"/>
                    <a:pt x="902242" y="75219"/>
                  </a:cubicBezTo>
                  <a:cubicBezTo>
                    <a:pt x="899891" y="75611"/>
                    <a:pt x="870509" y="81880"/>
                    <a:pt x="861498" y="91674"/>
                  </a:cubicBezTo>
                  <a:cubicBezTo>
                    <a:pt x="845827" y="101076"/>
                    <a:pt x="809393" y="129283"/>
                    <a:pt x="807434" y="134376"/>
                  </a:cubicBezTo>
                  <a:cubicBezTo>
                    <a:pt x="787062" y="141428"/>
                    <a:pt x="767082" y="149264"/>
                    <a:pt x="746318" y="155924"/>
                  </a:cubicBezTo>
                  <a:cubicBezTo>
                    <a:pt x="728297" y="161408"/>
                    <a:pt x="684811" y="178646"/>
                    <a:pt x="680893" y="180605"/>
                  </a:cubicBezTo>
                  <a:cubicBezTo>
                    <a:pt x="680893" y="180605"/>
                    <a:pt x="680893" y="180605"/>
                    <a:pt x="680893" y="180605"/>
                  </a:cubicBezTo>
                  <a:cubicBezTo>
                    <a:pt x="653469" y="178254"/>
                    <a:pt x="626829" y="183739"/>
                    <a:pt x="601364" y="193142"/>
                  </a:cubicBezTo>
                  <a:cubicBezTo>
                    <a:pt x="577466" y="202152"/>
                    <a:pt x="523794" y="239762"/>
                    <a:pt x="517526" y="244072"/>
                  </a:cubicBezTo>
                  <a:cubicBezTo>
                    <a:pt x="517526" y="244072"/>
                    <a:pt x="510474" y="247597"/>
                    <a:pt x="506556" y="249165"/>
                  </a:cubicBezTo>
                  <a:cubicBezTo>
                    <a:pt x="448183" y="277764"/>
                    <a:pt x="392943" y="310672"/>
                    <a:pt x="352591" y="363561"/>
                  </a:cubicBezTo>
                  <a:cubicBezTo>
                    <a:pt x="349849" y="367087"/>
                    <a:pt x="310280" y="418017"/>
                    <a:pt x="310280" y="418017"/>
                  </a:cubicBezTo>
                  <a:cubicBezTo>
                    <a:pt x="310280" y="418017"/>
                    <a:pt x="310280" y="418017"/>
                    <a:pt x="310280" y="418017"/>
                  </a:cubicBezTo>
                  <a:cubicBezTo>
                    <a:pt x="310280" y="418017"/>
                    <a:pt x="198626" y="579817"/>
                    <a:pt x="180605" y="607241"/>
                  </a:cubicBezTo>
                  <a:cubicBezTo>
                    <a:pt x="141428" y="667965"/>
                    <a:pt x="10970" y="824280"/>
                    <a:pt x="0" y="837992"/>
                  </a:cubicBezTo>
                  <a:cubicBezTo>
                    <a:pt x="392" y="841126"/>
                    <a:pt x="54064" y="864240"/>
                    <a:pt x="65425" y="870900"/>
                  </a:cubicBezTo>
                  <a:cubicBezTo>
                    <a:pt x="67776" y="873251"/>
                    <a:pt x="143779" y="923397"/>
                    <a:pt x="159450" y="938285"/>
                  </a:cubicBezTo>
                  <a:cubicBezTo>
                    <a:pt x="183739" y="961007"/>
                    <a:pt x="203719" y="987647"/>
                    <a:pt x="225658" y="1012721"/>
                  </a:cubicBezTo>
                  <a:cubicBezTo>
                    <a:pt x="253866" y="986080"/>
                    <a:pt x="335353" y="913995"/>
                    <a:pt x="343189" y="907727"/>
                  </a:cubicBezTo>
                  <a:cubicBezTo>
                    <a:pt x="372180" y="885788"/>
                    <a:pt x="402738" y="867375"/>
                    <a:pt x="440347" y="865807"/>
                  </a:cubicBezTo>
                  <a:cubicBezTo>
                    <a:pt x="449358" y="865416"/>
                    <a:pt x="489318" y="864632"/>
                    <a:pt x="490102" y="868942"/>
                  </a:cubicBezTo>
                  <a:cubicBezTo>
                    <a:pt x="494019" y="884221"/>
                    <a:pt x="497154" y="899891"/>
                    <a:pt x="501855" y="914778"/>
                  </a:cubicBezTo>
                  <a:cubicBezTo>
                    <a:pt x="511257" y="947687"/>
                    <a:pt x="521051" y="980987"/>
                    <a:pt x="539856" y="1009978"/>
                  </a:cubicBezTo>
                  <a:cubicBezTo>
                    <a:pt x="556311" y="1035443"/>
                    <a:pt x="580208" y="1044454"/>
                    <a:pt x="609983" y="1037402"/>
                  </a:cubicBezTo>
                  <a:cubicBezTo>
                    <a:pt x="630747" y="1032309"/>
                    <a:pt x="650727" y="1025257"/>
                    <a:pt x="669532" y="1015463"/>
                  </a:cubicBezTo>
                  <a:cubicBezTo>
                    <a:pt x="676975" y="1011545"/>
                    <a:pt x="678542" y="1013504"/>
                    <a:pt x="679718" y="1020556"/>
                  </a:cubicBezTo>
                  <a:cubicBezTo>
                    <a:pt x="683635" y="1040928"/>
                    <a:pt x="687945" y="1061300"/>
                    <a:pt x="691862" y="1081672"/>
                  </a:cubicBezTo>
                  <a:cubicBezTo>
                    <a:pt x="710275" y="1174913"/>
                    <a:pt x="728297" y="1268153"/>
                    <a:pt x="746710" y="1361002"/>
                  </a:cubicBezTo>
                  <a:cubicBezTo>
                    <a:pt x="749452" y="1372364"/>
                    <a:pt x="746710" y="1387643"/>
                    <a:pt x="757679" y="1393911"/>
                  </a:cubicBezTo>
                  <a:cubicBezTo>
                    <a:pt x="778835" y="1406056"/>
                    <a:pt x="1094600" y="1562371"/>
                    <a:pt x="1106353" y="1567856"/>
                  </a:cubicBezTo>
                  <a:cubicBezTo>
                    <a:pt x="1117322" y="1577258"/>
                    <a:pt x="1128292" y="1573732"/>
                    <a:pt x="1138870" y="1567856"/>
                  </a:cubicBezTo>
                  <a:cubicBezTo>
                    <a:pt x="1145530" y="1561196"/>
                    <a:pt x="1332795" y="1447583"/>
                    <a:pt x="1334362" y="1441315"/>
                  </a:cubicBezTo>
                  <a:cubicBezTo>
                    <a:pt x="1338671" y="1422902"/>
                    <a:pt x="1416241" y="1067176"/>
                    <a:pt x="1422902" y="1036618"/>
                  </a:cubicBezTo>
                  <a:cubicBezTo>
                    <a:pt x="1424469" y="1029175"/>
                    <a:pt x="1426428" y="1026824"/>
                    <a:pt x="1434263" y="1031134"/>
                  </a:cubicBezTo>
                  <a:cubicBezTo>
                    <a:pt x="1452284" y="1040928"/>
                    <a:pt x="1471089" y="1048371"/>
                    <a:pt x="1490677" y="1053856"/>
                  </a:cubicBezTo>
                  <a:cubicBezTo>
                    <a:pt x="1520452" y="1062083"/>
                    <a:pt x="1538473" y="1055423"/>
                    <a:pt x="1551010" y="1030350"/>
                  </a:cubicBezTo>
                  <a:cubicBezTo>
                    <a:pt x="1554144" y="1024082"/>
                    <a:pt x="1579217" y="879128"/>
                    <a:pt x="1580000" y="877952"/>
                  </a:cubicBezTo>
                  <a:cubicBezTo>
                    <a:pt x="1580392" y="856013"/>
                    <a:pt x="1581176" y="855230"/>
                    <a:pt x="1601156" y="863457"/>
                  </a:cubicBezTo>
                  <a:cubicBezTo>
                    <a:pt x="1643467" y="880695"/>
                    <a:pt x="1685386" y="898324"/>
                    <a:pt x="1727697" y="915170"/>
                  </a:cubicBezTo>
                  <a:cubicBezTo>
                    <a:pt x="1755513" y="926532"/>
                    <a:pt x="1780586" y="939852"/>
                    <a:pt x="1800958" y="963750"/>
                  </a:cubicBezTo>
                  <a:cubicBezTo>
                    <a:pt x="1834258" y="1003318"/>
                    <a:pt x="1923581" y="1092641"/>
                    <a:pt x="1927107" y="1104002"/>
                  </a:cubicBezTo>
                  <a:cubicBezTo>
                    <a:pt x="1929066" y="1102044"/>
                    <a:pt x="2139837" y="932800"/>
                    <a:pt x="2165302" y="915954"/>
                  </a:cubicBezTo>
                  <a:cubicBezTo>
                    <a:pt x="2162560" y="912428"/>
                    <a:pt x="2029358" y="752587"/>
                    <a:pt x="2023482" y="751019"/>
                  </a:cubicBezTo>
                  <a:cubicBezTo>
                    <a:pt x="2021915" y="750628"/>
                    <a:pt x="1931025" y="672666"/>
                    <a:pt x="1894198" y="627221"/>
                  </a:cubicBezTo>
                  <a:cubicBezTo>
                    <a:pt x="1861682" y="587260"/>
                    <a:pt x="1827598" y="548867"/>
                    <a:pt x="1800174" y="504989"/>
                  </a:cubicBezTo>
                  <a:cubicBezTo>
                    <a:pt x="1782936" y="477565"/>
                    <a:pt x="1767657" y="448966"/>
                    <a:pt x="1751203" y="421151"/>
                  </a:cubicBezTo>
                  <a:cubicBezTo>
                    <a:pt x="1751203" y="421151"/>
                    <a:pt x="1751203" y="421151"/>
                    <a:pt x="1751203" y="421151"/>
                  </a:cubicBezTo>
                  <a:cubicBezTo>
                    <a:pt x="1735924" y="390593"/>
                    <a:pt x="1719470" y="360818"/>
                    <a:pt x="1699098" y="333395"/>
                  </a:cubicBezTo>
                  <a:cubicBezTo>
                    <a:pt x="1691654" y="323209"/>
                    <a:pt x="1682252" y="313806"/>
                    <a:pt x="1669324" y="311064"/>
                  </a:cubicBezTo>
                  <a:cubicBezTo>
                    <a:pt x="1641508" y="305187"/>
                    <a:pt x="1619569" y="289517"/>
                    <a:pt x="1598414" y="271495"/>
                  </a:cubicBezTo>
                  <a:cubicBezTo>
                    <a:pt x="1597238" y="267969"/>
                    <a:pt x="1595671" y="265619"/>
                    <a:pt x="1591362" y="265227"/>
                  </a:cubicBezTo>
                  <a:cubicBezTo>
                    <a:pt x="1591362" y="265227"/>
                    <a:pt x="1585877" y="238979"/>
                    <a:pt x="1580000" y="238195"/>
                  </a:cubicBezTo>
                  <a:lnTo>
                    <a:pt x="1580000" y="238195"/>
                  </a:lnTo>
                  <a:cubicBezTo>
                    <a:pt x="1572557" y="222916"/>
                    <a:pt x="1562371" y="209204"/>
                    <a:pt x="1552577" y="195101"/>
                  </a:cubicBezTo>
                  <a:cubicBezTo>
                    <a:pt x="1547484" y="185306"/>
                    <a:pt x="1540432" y="177471"/>
                    <a:pt x="1529854" y="173162"/>
                  </a:cubicBezTo>
                  <a:cubicBezTo>
                    <a:pt x="1509091" y="160233"/>
                    <a:pt x="1487935" y="149264"/>
                    <a:pt x="1463254" y="145346"/>
                  </a:cubicBezTo>
                  <a:cubicBezTo>
                    <a:pt x="1426428" y="139078"/>
                    <a:pt x="1391560" y="146129"/>
                    <a:pt x="1357476" y="159058"/>
                  </a:cubicBezTo>
                  <a:cubicBezTo>
                    <a:pt x="1343373" y="142995"/>
                    <a:pt x="1296361" y="92457"/>
                    <a:pt x="1284999" y="86189"/>
                  </a:cubicBezTo>
                  <a:cubicBezTo>
                    <a:pt x="1283040" y="86189"/>
                    <a:pt x="1234069" y="51322"/>
                    <a:pt x="1210955" y="36434"/>
                  </a:cubicBezTo>
                </a:path>
              </a:pathLst>
            </a:custGeom>
            <a:solidFill>
              <a:srgbClr val="F9BA99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4" name="Freeform: Shape 8">
              <a:extLst>
                <a:ext uri="{FF2B5EF4-FFF2-40B4-BE49-F238E27FC236}">
                  <a16:creationId xmlns:a16="http://schemas.microsoft.com/office/drawing/2014/main" xmlns="" id="{39664071-D7B6-4F07-8BE5-1209586DAB40}"/>
                </a:ext>
              </a:extLst>
            </p:cNvPr>
            <p:cNvSpPr/>
            <p:nvPr/>
          </p:nvSpPr>
          <p:spPr>
            <a:xfrm>
              <a:off x="10380108" y="4133773"/>
              <a:ext cx="3918" cy="3918"/>
            </a:xfrm>
            <a:custGeom>
              <a:avLst/>
              <a:gdLst>
                <a:gd name="connsiteX0" fmla="*/ 0 w 0"/>
                <a:gd name="connsiteY0" fmla="*/ 784 h 0"/>
                <a:gd name="connsiteX1" fmla="*/ 0 w 0"/>
                <a:gd name="connsiteY1" fmla="*/ 0 h 0"/>
                <a:gd name="connsiteX2" fmla="*/ 783 w 0"/>
                <a:gd name="connsiteY2" fmla="*/ 392 h 0"/>
                <a:gd name="connsiteX3" fmla="*/ 0 w 0"/>
                <a:gd name="connsiteY3" fmla="*/ 78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784"/>
                  </a:moveTo>
                  <a:cubicBezTo>
                    <a:pt x="0" y="392"/>
                    <a:pt x="0" y="392"/>
                    <a:pt x="0" y="0"/>
                  </a:cubicBezTo>
                  <a:cubicBezTo>
                    <a:pt x="392" y="0"/>
                    <a:pt x="392" y="392"/>
                    <a:pt x="783" y="392"/>
                  </a:cubicBezTo>
                  <a:cubicBezTo>
                    <a:pt x="783" y="784"/>
                    <a:pt x="392" y="784"/>
                    <a:pt x="0" y="784"/>
                  </a:cubicBezTo>
                  <a:close/>
                </a:path>
              </a:pathLst>
            </a:custGeom>
            <a:solidFill>
              <a:srgbClr val="F4970C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5" name="Freeform: Shape 9">
              <a:extLst>
                <a:ext uri="{FF2B5EF4-FFF2-40B4-BE49-F238E27FC236}">
                  <a16:creationId xmlns:a16="http://schemas.microsoft.com/office/drawing/2014/main" xmlns="" id="{45013DCD-338A-4B7A-853D-D6CA54F42F6F}"/>
                </a:ext>
              </a:extLst>
            </p:cNvPr>
            <p:cNvSpPr/>
            <p:nvPr/>
          </p:nvSpPr>
          <p:spPr>
            <a:xfrm>
              <a:off x="10288390" y="5133457"/>
              <a:ext cx="669923" cy="438780"/>
            </a:xfrm>
            <a:custGeom>
              <a:avLst/>
              <a:gdLst>
                <a:gd name="connsiteX0" fmla="*/ 94068 w 669923"/>
                <a:gd name="connsiteY0" fmla="*/ 300593 h 438780"/>
                <a:gd name="connsiteX1" fmla="*/ 44 w 669923"/>
                <a:gd name="connsiteY1" fmla="*/ 4808 h 438780"/>
                <a:gd name="connsiteX2" fmla="*/ 24333 w 669923"/>
                <a:gd name="connsiteY2" fmla="*/ 48295 h 438780"/>
                <a:gd name="connsiteX3" fmla="*/ 140296 w 669923"/>
                <a:gd name="connsiteY3" fmla="*/ 156031 h 438780"/>
                <a:gd name="connsiteX4" fmla="*/ 327953 w 669923"/>
                <a:gd name="connsiteY4" fmla="*/ 196775 h 438780"/>
                <a:gd name="connsiteX5" fmla="*/ 463897 w 669923"/>
                <a:gd name="connsiteY5" fmla="*/ 185805 h 438780"/>
                <a:gd name="connsiteX6" fmla="*/ 628831 w 669923"/>
                <a:gd name="connsiteY6" fmla="*/ 74151 h 438780"/>
                <a:gd name="connsiteX7" fmla="*/ 671534 w 669923"/>
                <a:gd name="connsiteY7" fmla="*/ 107 h 438780"/>
                <a:gd name="connsiteX8" fmla="*/ 573592 w 669923"/>
                <a:gd name="connsiteY8" fmla="*/ 338203 h 438780"/>
                <a:gd name="connsiteX9" fmla="*/ 431380 w 669923"/>
                <a:gd name="connsiteY9" fmla="*/ 424000 h 438780"/>
                <a:gd name="connsiteX10" fmla="*/ 361254 w 669923"/>
                <a:gd name="connsiteY10" fmla="*/ 427918 h 438780"/>
                <a:gd name="connsiteX11" fmla="*/ 94068 w 669923"/>
                <a:gd name="connsiteY11" fmla="*/ 300593 h 43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9923" h="438780">
                  <a:moveTo>
                    <a:pt x="94068" y="300593"/>
                  </a:moveTo>
                  <a:cubicBezTo>
                    <a:pt x="91325" y="281788"/>
                    <a:pt x="-2307" y="11860"/>
                    <a:pt x="44" y="4808"/>
                  </a:cubicBezTo>
                  <a:cubicBezTo>
                    <a:pt x="8662" y="20087"/>
                    <a:pt x="16106" y="34583"/>
                    <a:pt x="24333" y="48295"/>
                  </a:cubicBezTo>
                  <a:cubicBezTo>
                    <a:pt x="51757" y="96090"/>
                    <a:pt x="89367" y="132525"/>
                    <a:pt x="140296" y="156031"/>
                  </a:cubicBezTo>
                  <a:cubicBezTo>
                    <a:pt x="200237" y="183455"/>
                    <a:pt x="262136" y="196775"/>
                    <a:pt x="327953" y="196775"/>
                  </a:cubicBezTo>
                  <a:cubicBezTo>
                    <a:pt x="373790" y="196775"/>
                    <a:pt x="419235" y="196775"/>
                    <a:pt x="463897" y="185805"/>
                  </a:cubicBezTo>
                  <a:cubicBezTo>
                    <a:pt x="532848" y="168568"/>
                    <a:pt x="590438" y="136834"/>
                    <a:pt x="628831" y="74151"/>
                  </a:cubicBezTo>
                  <a:cubicBezTo>
                    <a:pt x="644894" y="47903"/>
                    <a:pt x="671142" y="-2635"/>
                    <a:pt x="671534" y="107"/>
                  </a:cubicBezTo>
                  <a:cubicBezTo>
                    <a:pt x="653513" y="78069"/>
                    <a:pt x="579468" y="331935"/>
                    <a:pt x="573592" y="338203"/>
                  </a:cubicBezTo>
                  <a:cubicBezTo>
                    <a:pt x="529322" y="365627"/>
                    <a:pt x="434122" y="422433"/>
                    <a:pt x="431380" y="424000"/>
                  </a:cubicBezTo>
                  <a:cubicBezTo>
                    <a:pt x="391028" y="448682"/>
                    <a:pt x="402781" y="447506"/>
                    <a:pt x="361254" y="427918"/>
                  </a:cubicBezTo>
                  <a:cubicBezTo>
                    <a:pt x="352243" y="424000"/>
                    <a:pt x="96027" y="302160"/>
                    <a:pt x="94068" y="300593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6" name="Freeform: Shape 10">
              <a:extLst>
                <a:ext uri="{FF2B5EF4-FFF2-40B4-BE49-F238E27FC236}">
                  <a16:creationId xmlns:a16="http://schemas.microsoft.com/office/drawing/2014/main" xmlns="" id="{0A379751-6D18-4880-AABC-56A33A98891C}"/>
                </a:ext>
              </a:extLst>
            </p:cNvPr>
            <p:cNvSpPr/>
            <p:nvPr/>
          </p:nvSpPr>
          <p:spPr>
            <a:xfrm>
              <a:off x="10983822" y="4477353"/>
              <a:ext cx="227225" cy="266402"/>
            </a:xfrm>
            <a:custGeom>
              <a:avLst/>
              <a:gdLst>
                <a:gd name="connsiteX0" fmla="*/ 155532 w 227225"/>
                <a:gd name="connsiteY0" fmla="*/ 0 h 266402"/>
                <a:gd name="connsiteX1" fmla="*/ 227225 w 227225"/>
                <a:gd name="connsiteY1" fmla="*/ 268753 h 266402"/>
                <a:gd name="connsiteX2" fmla="*/ 0 w 227225"/>
                <a:gd name="connsiteY2" fmla="*/ 119881 h 266402"/>
                <a:gd name="connsiteX3" fmla="*/ 99117 w 227225"/>
                <a:gd name="connsiteY3" fmla="*/ 70910 h 266402"/>
                <a:gd name="connsiteX4" fmla="*/ 155532 w 227225"/>
                <a:gd name="connsiteY4" fmla="*/ 0 h 26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25" h="266402">
                  <a:moveTo>
                    <a:pt x="155532" y="0"/>
                  </a:moveTo>
                  <a:cubicBezTo>
                    <a:pt x="183739" y="98334"/>
                    <a:pt x="220565" y="243680"/>
                    <a:pt x="227225" y="268753"/>
                  </a:cubicBezTo>
                  <a:cubicBezTo>
                    <a:pt x="193142" y="246030"/>
                    <a:pt x="28991" y="137119"/>
                    <a:pt x="0" y="119881"/>
                  </a:cubicBezTo>
                  <a:cubicBezTo>
                    <a:pt x="56414" y="101468"/>
                    <a:pt x="74436" y="87756"/>
                    <a:pt x="99117" y="70910"/>
                  </a:cubicBezTo>
                  <a:cubicBezTo>
                    <a:pt x="128892" y="47796"/>
                    <a:pt x="144562" y="17630"/>
                    <a:pt x="155532" y="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7" name="Freeform: Shape 11">
              <a:extLst>
                <a:ext uri="{FF2B5EF4-FFF2-40B4-BE49-F238E27FC236}">
                  <a16:creationId xmlns:a16="http://schemas.microsoft.com/office/drawing/2014/main" xmlns="" id="{7ABDB7CA-1553-40EE-94ED-AF9360B6A2E5}"/>
                </a:ext>
              </a:extLst>
            </p:cNvPr>
            <p:cNvSpPr/>
            <p:nvPr/>
          </p:nvSpPr>
          <p:spPr>
            <a:xfrm>
              <a:off x="10010670" y="4488323"/>
              <a:ext cx="58765" cy="164543"/>
            </a:xfrm>
            <a:custGeom>
              <a:avLst/>
              <a:gdLst>
                <a:gd name="connsiteX0" fmla="*/ 0 w 58765"/>
                <a:gd name="connsiteY0" fmla="*/ 168069 h 164542"/>
                <a:gd name="connsiteX1" fmla="*/ 58765 w 58765"/>
                <a:gd name="connsiteY1" fmla="*/ 0 h 16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765" h="164542">
                  <a:moveTo>
                    <a:pt x="0" y="168069"/>
                  </a:moveTo>
                  <a:cubicBezTo>
                    <a:pt x="19197" y="114788"/>
                    <a:pt x="52497" y="20372"/>
                    <a:pt x="58765" y="0"/>
                  </a:cubicBezTo>
                </a:path>
              </a:pathLst>
            </a:custGeom>
            <a:solidFill>
              <a:srgbClr val="FEB47A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8" name="Freeform: Shape 12">
              <a:extLst>
                <a:ext uri="{FF2B5EF4-FFF2-40B4-BE49-F238E27FC236}">
                  <a16:creationId xmlns:a16="http://schemas.microsoft.com/office/drawing/2014/main" xmlns="" id="{9A54E411-845D-4836-B034-624A91DBFB0C}"/>
                </a:ext>
              </a:extLst>
            </p:cNvPr>
            <p:cNvSpPr/>
            <p:nvPr/>
          </p:nvSpPr>
          <p:spPr>
            <a:xfrm>
              <a:off x="10038775" y="4150583"/>
              <a:ext cx="1132210" cy="477957"/>
            </a:xfrm>
            <a:custGeom>
              <a:avLst/>
              <a:gdLst>
                <a:gd name="connsiteX0" fmla="*/ 1128786 w 1132209"/>
                <a:gd name="connsiteY0" fmla="*/ 167321 h 477957"/>
                <a:gd name="connsiteX1" fmla="*/ 1117817 w 1132209"/>
                <a:gd name="connsiteY1" fmla="*/ 127361 h 477957"/>
                <a:gd name="connsiteX2" fmla="*/ 984224 w 1132209"/>
                <a:gd name="connsiteY2" fmla="*/ 2387 h 477957"/>
                <a:gd name="connsiteX3" fmla="*/ 782071 w 1132209"/>
                <a:gd name="connsiteY3" fmla="*/ 88576 h 477957"/>
                <a:gd name="connsiteX4" fmla="*/ 708419 w 1132209"/>
                <a:gd name="connsiteY4" fmla="*/ 111298 h 477957"/>
                <a:gd name="connsiteX5" fmla="*/ 584228 w 1132209"/>
                <a:gd name="connsiteY5" fmla="*/ 79173 h 477957"/>
                <a:gd name="connsiteX6" fmla="*/ 501957 w 1132209"/>
                <a:gd name="connsiteY6" fmla="*/ 83483 h 477957"/>
                <a:gd name="connsiteX7" fmla="*/ 371890 w 1132209"/>
                <a:gd name="connsiteY7" fmla="*/ 116783 h 477957"/>
                <a:gd name="connsiteX8" fmla="*/ 333889 w 1132209"/>
                <a:gd name="connsiteY8" fmla="*/ 90534 h 477957"/>
                <a:gd name="connsiteX9" fmla="*/ 241823 w 1132209"/>
                <a:gd name="connsiteY9" fmla="*/ 45873 h 477957"/>
                <a:gd name="connsiteX10" fmla="*/ 215575 w 1132209"/>
                <a:gd name="connsiteY10" fmla="*/ 40388 h 477957"/>
                <a:gd name="connsiteX11" fmla="*/ 53383 w 1132209"/>
                <a:gd name="connsiteY11" fmla="*/ 93669 h 477957"/>
                <a:gd name="connsiteX12" fmla="*/ 6371 w 1132209"/>
                <a:gd name="connsiteY12" fmla="*/ 164187 h 477957"/>
                <a:gd name="connsiteX13" fmla="*/ 3628 w 1132209"/>
                <a:gd name="connsiteY13" fmla="*/ 257819 h 477957"/>
                <a:gd name="connsiteX14" fmla="*/ 83157 w 1132209"/>
                <a:gd name="connsiteY14" fmla="*/ 416485 h 477957"/>
                <a:gd name="connsiteX15" fmla="*/ 157593 w 1132209"/>
                <a:gd name="connsiteY15" fmla="*/ 469374 h 477957"/>
                <a:gd name="connsiteX16" fmla="*/ 253576 w 1132209"/>
                <a:gd name="connsiteY16" fmla="*/ 476426 h 477957"/>
                <a:gd name="connsiteX17" fmla="*/ 274340 w 1132209"/>
                <a:gd name="connsiteY17" fmla="*/ 472508 h 477957"/>
                <a:gd name="connsiteX18" fmla="*/ 355044 w 1132209"/>
                <a:gd name="connsiteY18" fmla="*/ 444301 h 477957"/>
                <a:gd name="connsiteX19" fmla="*/ 389520 w 1132209"/>
                <a:gd name="connsiteY19" fmla="*/ 427455 h 477957"/>
                <a:gd name="connsiteX20" fmla="*/ 468657 w 1132209"/>
                <a:gd name="connsiteY20" fmla="*/ 403557 h 477957"/>
                <a:gd name="connsiteX21" fmla="*/ 530164 w 1132209"/>
                <a:gd name="connsiteY21" fmla="*/ 322069 h 477957"/>
                <a:gd name="connsiteX22" fmla="*/ 614395 w 1132209"/>
                <a:gd name="connsiteY22" fmla="*/ 345575 h 477957"/>
                <a:gd name="connsiteX23" fmla="*/ 698233 w 1132209"/>
                <a:gd name="connsiteY23" fmla="*/ 397681 h 477957"/>
                <a:gd name="connsiteX24" fmla="*/ 768359 w 1132209"/>
                <a:gd name="connsiteY24" fmla="*/ 400815 h 477957"/>
                <a:gd name="connsiteX25" fmla="*/ 829867 w 1132209"/>
                <a:gd name="connsiteY25" fmla="*/ 410609 h 477957"/>
                <a:gd name="connsiteX26" fmla="*/ 950923 w 1132209"/>
                <a:gd name="connsiteY26" fmla="*/ 445868 h 477957"/>
                <a:gd name="connsiteX27" fmla="*/ 1128786 w 1132209"/>
                <a:gd name="connsiteY27" fmla="*/ 167321 h 477957"/>
                <a:gd name="connsiteX28" fmla="*/ 1062969 w 1132209"/>
                <a:gd name="connsiteY28" fmla="*/ 307966 h 477957"/>
                <a:gd name="connsiteX29" fmla="*/ 1062969 w 1132209"/>
                <a:gd name="connsiteY29" fmla="*/ 307966 h 477957"/>
                <a:gd name="connsiteX30" fmla="*/ 1062969 w 1132209"/>
                <a:gd name="connsiteY30" fmla="*/ 307966 h 477957"/>
                <a:gd name="connsiteX31" fmla="*/ 1062969 w 1132209"/>
                <a:gd name="connsiteY31" fmla="*/ 307966 h 477957"/>
                <a:gd name="connsiteX32" fmla="*/ 1062969 w 1132209"/>
                <a:gd name="connsiteY32" fmla="*/ 307966 h 477957"/>
                <a:gd name="connsiteX33" fmla="*/ 1062969 w 1132209"/>
                <a:gd name="connsiteY33" fmla="*/ 307966 h 477957"/>
                <a:gd name="connsiteX34" fmla="*/ 1062969 w 1132209"/>
                <a:gd name="connsiteY34" fmla="*/ 307966 h 477957"/>
                <a:gd name="connsiteX35" fmla="*/ 1062969 w 1132209"/>
                <a:gd name="connsiteY35" fmla="*/ 307966 h 47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32209" h="477957">
                  <a:moveTo>
                    <a:pt x="1128786" y="167321"/>
                  </a:moveTo>
                  <a:cubicBezTo>
                    <a:pt x="1126827" y="156743"/>
                    <a:pt x="1118992" y="130103"/>
                    <a:pt x="1117817" y="127361"/>
                  </a:cubicBezTo>
                  <a:cubicBezTo>
                    <a:pt x="1095486" y="68204"/>
                    <a:pt x="1048865" y="13356"/>
                    <a:pt x="984224" y="2387"/>
                  </a:cubicBezTo>
                  <a:cubicBezTo>
                    <a:pt x="907045" y="-10542"/>
                    <a:pt x="830651" y="30594"/>
                    <a:pt x="782071" y="88576"/>
                  </a:cubicBezTo>
                  <a:cubicBezTo>
                    <a:pt x="762091" y="112473"/>
                    <a:pt x="753472" y="124618"/>
                    <a:pt x="708419" y="111298"/>
                  </a:cubicBezTo>
                  <a:cubicBezTo>
                    <a:pt x="702151" y="108164"/>
                    <a:pt x="597549" y="83091"/>
                    <a:pt x="584228" y="79173"/>
                  </a:cubicBezTo>
                  <a:cubicBezTo>
                    <a:pt x="560331" y="72121"/>
                    <a:pt x="525072" y="70554"/>
                    <a:pt x="501957" y="83483"/>
                  </a:cubicBezTo>
                  <a:cubicBezTo>
                    <a:pt x="493338" y="88184"/>
                    <a:pt x="389912" y="120701"/>
                    <a:pt x="371890" y="116783"/>
                  </a:cubicBezTo>
                  <a:cubicBezTo>
                    <a:pt x="359745" y="114432"/>
                    <a:pt x="344858" y="97978"/>
                    <a:pt x="333889" y="90534"/>
                  </a:cubicBezTo>
                  <a:cubicBezTo>
                    <a:pt x="306073" y="70946"/>
                    <a:pt x="275124" y="54884"/>
                    <a:pt x="241823" y="45873"/>
                  </a:cubicBezTo>
                  <a:cubicBezTo>
                    <a:pt x="233204" y="43522"/>
                    <a:pt x="224585" y="41563"/>
                    <a:pt x="215575" y="40388"/>
                  </a:cubicBezTo>
                  <a:cubicBezTo>
                    <a:pt x="156810" y="31769"/>
                    <a:pt x="96086" y="52533"/>
                    <a:pt x="53383" y="93669"/>
                  </a:cubicBezTo>
                  <a:cubicBezTo>
                    <a:pt x="33794" y="112473"/>
                    <a:pt x="14598" y="137938"/>
                    <a:pt x="6371" y="164187"/>
                  </a:cubicBezTo>
                  <a:cubicBezTo>
                    <a:pt x="-2640" y="192786"/>
                    <a:pt x="-681" y="228829"/>
                    <a:pt x="3628" y="257819"/>
                  </a:cubicBezTo>
                  <a:cubicBezTo>
                    <a:pt x="11855" y="317368"/>
                    <a:pt x="40063" y="374174"/>
                    <a:pt x="83157" y="416485"/>
                  </a:cubicBezTo>
                  <a:cubicBezTo>
                    <a:pt x="103921" y="437249"/>
                    <a:pt x="129778" y="458796"/>
                    <a:pt x="157593" y="469374"/>
                  </a:cubicBezTo>
                  <a:cubicBezTo>
                    <a:pt x="188151" y="481127"/>
                    <a:pt x="221843" y="481127"/>
                    <a:pt x="253576" y="476426"/>
                  </a:cubicBezTo>
                  <a:cubicBezTo>
                    <a:pt x="260628" y="475251"/>
                    <a:pt x="267680" y="474075"/>
                    <a:pt x="274340" y="472508"/>
                  </a:cubicBezTo>
                  <a:cubicBezTo>
                    <a:pt x="302156" y="466240"/>
                    <a:pt x="329187" y="456446"/>
                    <a:pt x="355044" y="444301"/>
                  </a:cubicBezTo>
                  <a:cubicBezTo>
                    <a:pt x="366405" y="438816"/>
                    <a:pt x="377767" y="431373"/>
                    <a:pt x="389520" y="427455"/>
                  </a:cubicBezTo>
                  <a:cubicBezTo>
                    <a:pt x="415376" y="419620"/>
                    <a:pt x="444759" y="416877"/>
                    <a:pt x="468657" y="403557"/>
                  </a:cubicBezTo>
                  <a:cubicBezTo>
                    <a:pt x="498040" y="386711"/>
                    <a:pt x="512535" y="349493"/>
                    <a:pt x="530164" y="322069"/>
                  </a:cubicBezTo>
                  <a:cubicBezTo>
                    <a:pt x="557588" y="278583"/>
                    <a:pt x="596765" y="316193"/>
                    <a:pt x="614395" y="345575"/>
                  </a:cubicBezTo>
                  <a:cubicBezTo>
                    <a:pt x="645344" y="397289"/>
                    <a:pt x="670417" y="396505"/>
                    <a:pt x="698233" y="397681"/>
                  </a:cubicBezTo>
                  <a:cubicBezTo>
                    <a:pt x="721739" y="398856"/>
                    <a:pt x="745245" y="400031"/>
                    <a:pt x="768359" y="400815"/>
                  </a:cubicBezTo>
                  <a:cubicBezTo>
                    <a:pt x="787948" y="401598"/>
                    <a:pt x="813021" y="398464"/>
                    <a:pt x="829867" y="410609"/>
                  </a:cubicBezTo>
                  <a:cubicBezTo>
                    <a:pt x="867869" y="432548"/>
                    <a:pt x="905087" y="454879"/>
                    <a:pt x="950923" y="445868"/>
                  </a:cubicBezTo>
                  <a:cubicBezTo>
                    <a:pt x="1073938" y="422362"/>
                    <a:pt x="1149942" y="286027"/>
                    <a:pt x="1128786" y="167321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9" name="Freeform: Shape 13">
              <a:extLst>
                <a:ext uri="{FF2B5EF4-FFF2-40B4-BE49-F238E27FC236}">
                  <a16:creationId xmlns:a16="http://schemas.microsoft.com/office/drawing/2014/main" xmlns="" id="{DBA77369-9F9C-499A-8BB0-D0F0C34DC8D9}"/>
                </a:ext>
              </a:extLst>
            </p:cNvPr>
            <p:cNvSpPr/>
            <p:nvPr/>
          </p:nvSpPr>
          <p:spPr>
            <a:xfrm>
              <a:off x="10082756" y="4240333"/>
              <a:ext cx="278155" cy="278155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rgbClr val="FCEE21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70" name="Freeform: Shape 14">
              <a:extLst>
                <a:ext uri="{FF2B5EF4-FFF2-40B4-BE49-F238E27FC236}">
                  <a16:creationId xmlns:a16="http://schemas.microsoft.com/office/drawing/2014/main" xmlns="" id="{73BF8CB7-0005-4F4D-B444-4F12CBACFF8E}"/>
                </a:ext>
              </a:extLst>
            </p:cNvPr>
            <p:cNvSpPr/>
            <p:nvPr/>
          </p:nvSpPr>
          <p:spPr>
            <a:xfrm>
              <a:off x="10851013" y="4205466"/>
              <a:ext cx="278155" cy="278155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rgbClr val="FCEE21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71" name="Freeform: Shape 15">
              <a:extLst>
                <a:ext uri="{FF2B5EF4-FFF2-40B4-BE49-F238E27FC236}">
                  <a16:creationId xmlns:a16="http://schemas.microsoft.com/office/drawing/2014/main" xmlns="" id="{67DB88D4-F87C-4A4B-A1A2-E5214F0AEC51}"/>
                </a:ext>
              </a:extLst>
            </p:cNvPr>
            <p:cNvSpPr/>
            <p:nvPr/>
          </p:nvSpPr>
          <p:spPr>
            <a:xfrm>
              <a:off x="10147789" y="5363532"/>
              <a:ext cx="1089115" cy="1402530"/>
            </a:xfrm>
            <a:custGeom>
              <a:avLst/>
              <a:gdLst>
                <a:gd name="connsiteX0" fmla="*/ 915170 w 1089115"/>
                <a:gd name="connsiteY0" fmla="*/ 763556 h 1402529"/>
                <a:gd name="connsiteX1" fmla="*/ 803125 w 1089115"/>
                <a:gd name="connsiteY1" fmla="*/ 377665 h 1402529"/>
                <a:gd name="connsiteX2" fmla="*/ 801949 w 1089115"/>
                <a:gd name="connsiteY2" fmla="*/ 364344 h 1402529"/>
                <a:gd name="connsiteX3" fmla="*/ 801949 w 1089115"/>
                <a:gd name="connsiteY3" fmla="*/ 209204 h 1402529"/>
                <a:gd name="connsiteX4" fmla="*/ 802733 w 1089115"/>
                <a:gd name="connsiteY4" fmla="*/ 99117 h 1402529"/>
                <a:gd name="connsiteX5" fmla="*/ 805083 w 1089115"/>
                <a:gd name="connsiteY5" fmla="*/ 63075 h 1402529"/>
                <a:gd name="connsiteX6" fmla="*/ 800774 w 1089115"/>
                <a:gd name="connsiteY6" fmla="*/ 46620 h 1402529"/>
                <a:gd name="connsiteX7" fmla="*/ 766690 w 1089115"/>
                <a:gd name="connsiteY7" fmla="*/ 14104 h 1402529"/>
                <a:gd name="connsiteX8" fmla="*/ 757680 w 1089115"/>
                <a:gd name="connsiteY8" fmla="*/ 24290 h 1402529"/>
                <a:gd name="connsiteX9" fmla="*/ 752195 w 1089115"/>
                <a:gd name="connsiteY9" fmla="*/ 50930 h 1402529"/>
                <a:gd name="connsiteX10" fmla="*/ 716936 w 1089115"/>
                <a:gd name="connsiteY10" fmla="*/ 101860 h 1402529"/>
                <a:gd name="connsiteX11" fmla="*/ 583343 w 1089115"/>
                <a:gd name="connsiteY11" fmla="*/ 184523 h 1402529"/>
                <a:gd name="connsiteX12" fmla="*/ 574332 w 1089115"/>
                <a:gd name="connsiteY12" fmla="*/ 191183 h 1402529"/>
                <a:gd name="connsiteX13" fmla="*/ 555135 w 1089115"/>
                <a:gd name="connsiteY13" fmla="*/ 205678 h 1402529"/>
                <a:gd name="connsiteX14" fmla="*/ 521052 w 1089115"/>
                <a:gd name="connsiteY14" fmla="*/ 208812 h 1402529"/>
                <a:gd name="connsiteX15" fmla="*/ 515567 w 1089115"/>
                <a:gd name="connsiteY15" fmla="*/ 202152 h 1402529"/>
                <a:gd name="connsiteX16" fmla="*/ 487751 w 1089115"/>
                <a:gd name="connsiteY16" fmla="*/ 189224 h 1402529"/>
                <a:gd name="connsiteX17" fmla="*/ 467379 w 1089115"/>
                <a:gd name="connsiteY17" fmla="*/ 179822 h 1402529"/>
                <a:gd name="connsiteX18" fmla="*/ 404305 w 1089115"/>
                <a:gd name="connsiteY18" fmla="*/ 147697 h 1402529"/>
                <a:gd name="connsiteX19" fmla="*/ 400779 w 1089115"/>
                <a:gd name="connsiteY19" fmla="*/ 146130 h 1402529"/>
                <a:gd name="connsiteX20" fmla="*/ 389418 w 1089115"/>
                <a:gd name="connsiteY20" fmla="*/ 139469 h 1402529"/>
                <a:gd name="connsiteX21" fmla="*/ 237803 w 1089115"/>
                <a:gd name="connsiteY21" fmla="*/ 64250 h 1402529"/>
                <a:gd name="connsiteX22" fmla="*/ 181780 w 1089115"/>
                <a:gd name="connsiteY22" fmla="*/ 36435 h 1402529"/>
                <a:gd name="connsiteX23" fmla="*/ 167285 w 1089115"/>
                <a:gd name="connsiteY23" fmla="*/ 18021 h 1402529"/>
                <a:gd name="connsiteX24" fmla="*/ 159450 w 1089115"/>
                <a:gd name="connsiteY24" fmla="*/ 0 h 1402529"/>
                <a:gd name="connsiteX25" fmla="*/ 138294 w 1089115"/>
                <a:gd name="connsiteY25" fmla="*/ 24681 h 1402529"/>
                <a:gd name="connsiteX26" fmla="*/ 129283 w 1089115"/>
                <a:gd name="connsiteY26" fmla="*/ 81880 h 1402529"/>
                <a:gd name="connsiteX27" fmla="*/ 129283 w 1089115"/>
                <a:gd name="connsiteY27" fmla="*/ 103035 h 1402529"/>
                <a:gd name="connsiteX28" fmla="*/ 126541 w 1089115"/>
                <a:gd name="connsiteY28" fmla="*/ 121840 h 1402529"/>
                <a:gd name="connsiteX29" fmla="*/ 121448 w 1089115"/>
                <a:gd name="connsiteY29" fmla="*/ 167285 h 1402529"/>
                <a:gd name="connsiteX30" fmla="*/ 162976 w 1089115"/>
                <a:gd name="connsiteY30" fmla="*/ 363561 h 1402529"/>
                <a:gd name="connsiteX31" fmla="*/ 170811 w 1089115"/>
                <a:gd name="connsiteY31" fmla="*/ 408614 h 1402529"/>
                <a:gd name="connsiteX32" fmla="*/ 124191 w 1089115"/>
                <a:gd name="connsiteY32" fmla="*/ 680110 h 1402529"/>
                <a:gd name="connsiteX33" fmla="*/ 76395 w 1089115"/>
                <a:gd name="connsiteY33" fmla="*/ 958265 h 1402529"/>
                <a:gd name="connsiteX34" fmla="*/ 28599 w 1089115"/>
                <a:gd name="connsiteY34" fmla="*/ 1234853 h 1402529"/>
                <a:gd name="connsiteX35" fmla="*/ 0 w 1089115"/>
                <a:gd name="connsiteY35" fmla="*/ 1403313 h 1402529"/>
                <a:gd name="connsiteX36" fmla="*/ 327126 w 1089115"/>
                <a:gd name="connsiteY36" fmla="*/ 1403313 h 1402529"/>
                <a:gd name="connsiteX37" fmla="*/ 465812 w 1089115"/>
                <a:gd name="connsiteY37" fmla="*/ 1403313 h 1402529"/>
                <a:gd name="connsiteX38" fmla="*/ 776484 w 1089115"/>
                <a:gd name="connsiteY38" fmla="*/ 1403313 h 1402529"/>
                <a:gd name="connsiteX39" fmla="*/ 891272 w 1089115"/>
                <a:gd name="connsiteY39" fmla="*/ 1403313 h 1402529"/>
                <a:gd name="connsiteX40" fmla="*/ 1089899 w 1089115"/>
                <a:gd name="connsiteY40" fmla="*/ 1403313 h 1402529"/>
                <a:gd name="connsiteX41" fmla="*/ 915170 w 1089115"/>
                <a:gd name="connsiteY41" fmla="*/ 763556 h 140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89115" h="1402529">
                  <a:moveTo>
                    <a:pt x="915170" y="763556"/>
                  </a:moveTo>
                  <a:cubicBezTo>
                    <a:pt x="879519" y="634664"/>
                    <a:pt x="845827" y="504597"/>
                    <a:pt x="803125" y="377665"/>
                  </a:cubicBezTo>
                  <a:cubicBezTo>
                    <a:pt x="801558" y="372963"/>
                    <a:pt x="801949" y="368654"/>
                    <a:pt x="801949" y="364344"/>
                  </a:cubicBezTo>
                  <a:cubicBezTo>
                    <a:pt x="801949" y="312631"/>
                    <a:pt x="801949" y="260918"/>
                    <a:pt x="801949" y="209204"/>
                  </a:cubicBezTo>
                  <a:cubicBezTo>
                    <a:pt x="801949" y="172378"/>
                    <a:pt x="802341" y="135944"/>
                    <a:pt x="802733" y="99117"/>
                  </a:cubicBezTo>
                  <a:cubicBezTo>
                    <a:pt x="807826" y="87364"/>
                    <a:pt x="804692" y="75220"/>
                    <a:pt x="805083" y="63075"/>
                  </a:cubicBezTo>
                  <a:cubicBezTo>
                    <a:pt x="805475" y="57198"/>
                    <a:pt x="804692" y="50930"/>
                    <a:pt x="800774" y="46620"/>
                  </a:cubicBezTo>
                  <a:cubicBezTo>
                    <a:pt x="790196" y="35259"/>
                    <a:pt x="780010" y="22723"/>
                    <a:pt x="766690" y="14104"/>
                  </a:cubicBezTo>
                  <a:cubicBezTo>
                    <a:pt x="760030" y="14104"/>
                    <a:pt x="758463" y="18805"/>
                    <a:pt x="757680" y="24290"/>
                  </a:cubicBezTo>
                  <a:cubicBezTo>
                    <a:pt x="756896" y="33300"/>
                    <a:pt x="753370" y="41919"/>
                    <a:pt x="752195" y="50930"/>
                  </a:cubicBezTo>
                  <a:cubicBezTo>
                    <a:pt x="749452" y="74044"/>
                    <a:pt x="741225" y="93633"/>
                    <a:pt x="716936" y="101860"/>
                  </a:cubicBezTo>
                  <a:cubicBezTo>
                    <a:pt x="672666" y="129675"/>
                    <a:pt x="627612" y="156316"/>
                    <a:pt x="583343" y="184523"/>
                  </a:cubicBezTo>
                  <a:cubicBezTo>
                    <a:pt x="580600" y="186873"/>
                    <a:pt x="577466" y="189224"/>
                    <a:pt x="574332" y="191183"/>
                  </a:cubicBezTo>
                  <a:cubicBezTo>
                    <a:pt x="568847" y="197059"/>
                    <a:pt x="559053" y="198235"/>
                    <a:pt x="555135" y="205678"/>
                  </a:cubicBezTo>
                  <a:cubicBezTo>
                    <a:pt x="544166" y="210771"/>
                    <a:pt x="532805" y="209596"/>
                    <a:pt x="521052" y="208812"/>
                  </a:cubicBezTo>
                  <a:cubicBezTo>
                    <a:pt x="523010" y="204895"/>
                    <a:pt x="518309" y="203328"/>
                    <a:pt x="515567" y="202152"/>
                  </a:cubicBezTo>
                  <a:cubicBezTo>
                    <a:pt x="506164" y="198235"/>
                    <a:pt x="497545" y="192750"/>
                    <a:pt x="487751" y="189224"/>
                  </a:cubicBezTo>
                  <a:cubicBezTo>
                    <a:pt x="480308" y="187265"/>
                    <a:pt x="472864" y="186090"/>
                    <a:pt x="467379" y="179822"/>
                  </a:cubicBezTo>
                  <a:cubicBezTo>
                    <a:pt x="447007" y="167677"/>
                    <a:pt x="425068" y="158666"/>
                    <a:pt x="404305" y="147697"/>
                  </a:cubicBezTo>
                  <a:cubicBezTo>
                    <a:pt x="403129" y="146913"/>
                    <a:pt x="401954" y="146521"/>
                    <a:pt x="400779" y="146130"/>
                  </a:cubicBezTo>
                  <a:cubicBezTo>
                    <a:pt x="396861" y="144563"/>
                    <a:pt x="392943" y="142212"/>
                    <a:pt x="389418" y="139469"/>
                  </a:cubicBezTo>
                  <a:cubicBezTo>
                    <a:pt x="338879" y="114005"/>
                    <a:pt x="287950" y="90107"/>
                    <a:pt x="237803" y="64250"/>
                  </a:cubicBezTo>
                  <a:cubicBezTo>
                    <a:pt x="218607" y="55631"/>
                    <a:pt x="200977" y="45053"/>
                    <a:pt x="181780" y="36435"/>
                  </a:cubicBezTo>
                  <a:cubicBezTo>
                    <a:pt x="173553" y="32517"/>
                    <a:pt x="169636" y="26640"/>
                    <a:pt x="167285" y="18021"/>
                  </a:cubicBezTo>
                  <a:cubicBezTo>
                    <a:pt x="165718" y="11753"/>
                    <a:pt x="166501" y="4309"/>
                    <a:pt x="159450" y="0"/>
                  </a:cubicBezTo>
                  <a:cubicBezTo>
                    <a:pt x="146521" y="3134"/>
                    <a:pt x="140253" y="12145"/>
                    <a:pt x="138294" y="24681"/>
                  </a:cubicBezTo>
                  <a:cubicBezTo>
                    <a:pt x="135160" y="43878"/>
                    <a:pt x="131634" y="62683"/>
                    <a:pt x="129283" y="81880"/>
                  </a:cubicBezTo>
                  <a:cubicBezTo>
                    <a:pt x="128500" y="88931"/>
                    <a:pt x="127325" y="95983"/>
                    <a:pt x="129283" y="103035"/>
                  </a:cubicBezTo>
                  <a:cubicBezTo>
                    <a:pt x="128500" y="109303"/>
                    <a:pt x="126933" y="115572"/>
                    <a:pt x="126541" y="121840"/>
                  </a:cubicBezTo>
                  <a:cubicBezTo>
                    <a:pt x="125758" y="137119"/>
                    <a:pt x="118314" y="152006"/>
                    <a:pt x="121448" y="167285"/>
                  </a:cubicBezTo>
                  <a:cubicBezTo>
                    <a:pt x="135160" y="232710"/>
                    <a:pt x="149655" y="298136"/>
                    <a:pt x="162976" y="363561"/>
                  </a:cubicBezTo>
                  <a:cubicBezTo>
                    <a:pt x="166110" y="378448"/>
                    <a:pt x="173162" y="393727"/>
                    <a:pt x="170811" y="408614"/>
                  </a:cubicBezTo>
                  <a:cubicBezTo>
                    <a:pt x="155924" y="499113"/>
                    <a:pt x="139861" y="589611"/>
                    <a:pt x="124191" y="680110"/>
                  </a:cubicBezTo>
                  <a:cubicBezTo>
                    <a:pt x="108128" y="772958"/>
                    <a:pt x="92457" y="865416"/>
                    <a:pt x="76395" y="958265"/>
                  </a:cubicBezTo>
                  <a:cubicBezTo>
                    <a:pt x="60332" y="1050330"/>
                    <a:pt x="44662" y="1142788"/>
                    <a:pt x="28599" y="1234853"/>
                  </a:cubicBezTo>
                  <a:cubicBezTo>
                    <a:pt x="18805" y="1290876"/>
                    <a:pt x="9403" y="1347291"/>
                    <a:pt x="0" y="1403313"/>
                  </a:cubicBezTo>
                  <a:cubicBezTo>
                    <a:pt x="108912" y="1403313"/>
                    <a:pt x="218215" y="1403313"/>
                    <a:pt x="327126" y="1403313"/>
                  </a:cubicBezTo>
                  <a:cubicBezTo>
                    <a:pt x="373355" y="1403313"/>
                    <a:pt x="419584" y="1403313"/>
                    <a:pt x="465812" y="1403313"/>
                  </a:cubicBezTo>
                  <a:lnTo>
                    <a:pt x="776484" y="1403313"/>
                  </a:lnTo>
                  <a:cubicBezTo>
                    <a:pt x="814878" y="1403313"/>
                    <a:pt x="852879" y="1403313"/>
                    <a:pt x="891272" y="1403313"/>
                  </a:cubicBezTo>
                  <a:cubicBezTo>
                    <a:pt x="957481" y="1403313"/>
                    <a:pt x="1023690" y="1403313"/>
                    <a:pt x="1089899" y="1403313"/>
                  </a:cubicBezTo>
                  <a:cubicBezTo>
                    <a:pt x="1032309" y="1190583"/>
                    <a:pt x="974327" y="977070"/>
                    <a:pt x="915170" y="763556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72" name="Freeform: Shape 16">
              <a:extLst>
                <a:ext uri="{FF2B5EF4-FFF2-40B4-BE49-F238E27FC236}">
                  <a16:creationId xmlns:a16="http://schemas.microsoft.com/office/drawing/2014/main" xmlns="" id="{0D912070-03B7-4C6A-BD9E-A61B912F237A}"/>
                </a:ext>
              </a:extLst>
            </p:cNvPr>
            <p:cNvSpPr/>
            <p:nvPr/>
          </p:nvSpPr>
          <p:spPr>
            <a:xfrm>
              <a:off x="10522459" y="5576554"/>
              <a:ext cx="368262" cy="1190975"/>
            </a:xfrm>
            <a:custGeom>
              <a:avLst/>
              <a:gdLst>
                <a:gd name="connsiteX0" fmla="*/ 63719 w 368261"/>
                <a:gd name="connsiteY0" fmla="*/ 1189117 h 1190974"/>
                <a:gd name="connsiteX1" fmla="*/ 49615 w 368261"/>
                <a:gd name="connsiteY1" fmla="*/ 373064 h 1190974"/>
                <a:gd name="connsiteX2" fmla="*/ 55883 w 368261"/>
                <a:gd name="connsiteY2" fmla="*/ 340155 h 1190974"/>
                <a:gd name="connsiteX3" fmla="*/ 103287 w 368261"/>
                <a:gd name="connsiteY3" fmla="*/ 224975 h 1190974"/>
                <a:gd name="connsiteX4" fmla="*/ 1819 w 368261"/>
                <a:gd name="connsiteY4" fmla="*/ 97651 h 1190974"/>
                <a:gd name="connsiteX5" fmla="*/ 116999 w 368261"/>
                <a:gd name="connsiteY5" fmla="*/ 6369 h 1190974"/>
                <a:gd name="connsiteX6" fmla="*/ 151475 w 368261"/>
                <a:gd name="connsiteY6" fmla="*/ 2843 h 1190974"/>
                <a:gd name="connsiteX7" fmla="*/ 308574 w 368261"/>
                <a:gd name="connsiteY7" fmla="*/ 104311 h 1190974"/>
                <a:gd name="connsiteX8" fmla="*/ 229045 w 368261"/>
                <a:gd name="connsiteY8" fmla="*/ 224584 h 1190974"/>
                <a:gd name="connsiteX9" fmla="*/ 282717 w 368261"/>
                <a:gd name="connsiteY9" fmla="*/ 331536 h 1190974"/>
                <a:gd name="connsiteX10" fmla="*/ 298780 w 368261"/>
                <a:gd name="connsiteY10" fmla="*/ 378940 h 1190974"/>
                <a:gd name="connsiteX11" fmla="*/ 372040 w 368261"/>
                <a:gd name="connsiteY11" fmla="*/ 1190684 h 1190974"/>
                <a:gd name="connsiteX12" fmla="*/ 63719 w 368261"/>
                <a:gd name="connsiteY12" fmla="*/ 1189117 h 119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8261" h="1190974">
                  <a:moveTo>
                    <a:pt x="63719" y="1189117"/>
                  </a:moveTo>
                  <a:cubicBezTo>
                    <a:pt x="57059" y="1132310"/>
                    <a:pt x="54708" y="601073"/>
                    <a:pt x="49615" y="373064"/>
                  </a:cubicBezTo>
                  <a:cubicBezTo>
                    <a:pt x="49223" y="361702"/>
                    <a:pt x="51182" y="350733"/>
                    <a:pt x="55883" y="340155"/>
                  </a:cubicBezTo>
                  <a:cubicBezTo>
                    <a:pt x="71946" y="301762"/>
                    <a:pt x="87225" y="263369"/>
                    <a:pt x="103287" y="224975"/>
                  </a:cubicBezTo>
                  <a:cubicBezTo>
                    <a:pt x="122092" y="180705"/>
                    <a:pt x="-17377" y="132126"/>
                    <a:pt x="1819" y="97651"/>
                  </a:cubicBezTo>
                  <a:cubicBezTo>
                    <a:pt x="21800" y="62000"/>
                    <a:pt x="71162" y="3235"/>
                    <a:pt x="116999" y="6369"/>
                  </a:cubicBezTo>
                  <a:cubicBezTo>
                    <a:pt x="128752" y="7152"/>
                    <a:pt x="140505" y="8327"/>
                    <a:pt x="151475" y="2843"/>
                  </a:cubicBezTo>
                  <a:cubicBezTo>
                    <a:pt x="187909" y="-15179"/>
                    <a:pt x="343049" y="56515"/>
                    <a:pt x="308574" y="104311"/>
                  </a:cubicBezTo>
                  <a:cubicBezTo>
                    <a:pt x="285459" y="136436"/>
                    <a:pt x="231787" y="184231"/>
                    <a:pt x="229045" y="224584"/>
                  </a:cubicBezTo>
                  <a:cubicBezTo>
                    <a:pt x="226694" y="259059"/>
                    <a:pt x="263520" y="305680"/>
                    <a:pt x="282717" y="331536"/>
                  </a:cubicBezTo>
                  <a:cubicBezTo>
                    <a:pt x="299171" y="354259"/>
                    <a:pt x="292119" y="344073"/>
                    <a:pt x="298780" y="378940"/>
                  </a:cubicBezTo>
                  <a:cubicBezTo>
                    <a:pt x="312491" y="451025"/>
                    <a:pt x="367731" y="1139362"/>
                    <a:pt x="372040" y="1190684"/>
                  </a:cubicBezTo>
                  <a:cubicBezTo>
                    <a:pt x="311708" y="1196560"/>
                    <a:pt x="141289" y="1193818"/>
                    <a:pt x="63719" y="1189117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73" name="Graphic 124">
              <a:extLst>
                <a:ext uri="{FF2B5EF4-FFF2-40B4-BE49-F238E27FC236}">
                  <a16:creationId xmlns:a16="http://schemas.microsoft.com/office/drawing/2014/main" xmlns="" id="{D5E158D5-7149-4234-85D7-94BC8F65E995}"/>
                </a:ext>
              </a:extLst>
            </p:cNvPr>
            <p:cNvSpPr/>
            <p:nvPr/>
          </p:nvSpPr>
          <p:spPr>
            <a:xfrm>
              <a:off x="9969682" y="4494830"/>
              <a:ext cx="251589" cy="243340"/>
            </a:xfrm>
            <a:custGeom>
              <a:avLst/>
              <a:gdLst>
                <a:gd name="connsiteX0" fmla="*/ 113220 w 333642"/>
                <a:gd name="connsiteY0" fmla="*/ 0 h 322703"/>
                <a:gd name="connsiteX1" fmla="*/ 230815 w 333642"/>
                <a:gd name="connsiteY1" fmla="*/ 145490 h 322703"/>
                <a:gd name="connsiteX2" fmla="*/ 333642 w 333642"/>
                <a:gd name="connsiteY2" fmla="*/ 191434 h 322703"/>
                <a:gd name="connsiteX3" fmla="*/ 48132 w 333642"/>
                <a:gd name="connsiteY3" fmla="*/ 305747 h 322703"/>
                <a:gd name="connsiteX4" fmla="*/ 0 w 333642"/>
                <a:gd name="connsiteY4" fmla="*/ 322703 h 322703"/>
                <a:gd name="connsiteX5" fmla="*/ 31176 w 333642"/>
                <a:gd name="connsiteY5" fmla="*/ 234643 h 322703"/>
                <a:gd name="connsiteX6" fmla="*/ 113220 w 333642"/>
                <a:gd name="connsiteY6" fmla="*/ 0 h 32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642" h="322703">
                  <a:moveTo>
                    <a:pt x="113220" y="0"/>
                  </a:moveTo>
                  <a:cubicBezTo>
                    <a:pt x="144943" y="57977"/>
                    <a:pt x="177760" y="98452"/>
                    <a:pt x="230815" y="145490"/>
                  </a:cubicBezTo>
                  <a:cubicBezTo>
                    <a:pt x="262538" y="166821"/>
                    <a:pt x="294261" y="180495"/>
                    <a:pt x="333642" y="191434"/>
                  </a:cubicBezTo>
                  <a:cubicBezTo>
                    <a:pt x="309029" y="201279"/>
                    <a:pt x="135098" y="270742"/>
                    <a:pt x="48132" y="305747"/>
                  </a:cubicBezTo>
                  <a:cubicBezTo>
                    <a:pt x="35005" y="310670"/>
                    <a:pt x="16409" y="317233"/>
                    <a:pt x="0" y="322703"/>
                  </a:cubicBezTo>
                  <a:cubicBezTo>
                    <a:pt x="12580" y="288792"/>
                    <a:pt x="19690" y="265820"/>
                    <a:pt x="31176" y="234643"/>
                  </a:cubicBezTo>
                  <a:cubicBezTo>
                    <a:pt x="57430" y="160258"/>
                    <a:pt x="104468" y="28989"/>
                    <a:pt x="113220" y="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74" name="Freeform: Shape 18">
              <a:extLst>
                <a:ext uri="{FF2B5EF4-FFF2-40B4-BE49-F238E27FC236}">
                  <a16:creationId xmlns:a16="http://schemas.microsoft.com/office/drawing/2014/main" xmlns="" id="{C3B4ED23-CF0F-4921-9A38-87A95C6BFB2B}"/>
                </a:ext>
              </a:extLst>
            </p:cNvPr>
            <p:cNvSpPr/>
            <p:nvPr/>
          </p:nvSpPr>
          <p:spPr>
            <a:xfrm>
              <a:off x="10362506" y="4002385"/>
              <a:ext cx="556127" cy="178755"/>
            </a:xfrm>
            <a:custGeom>
              <a:avLst/>
              <a:gdLst>
                <a:gd name="connsiteX0" fmla="*/ 1230630 w 1333500"/>
                <a:gd name="connsiteY0" fmla="*/ 276508 h 428625"/>
                <a:gd name="connsiteX1" fmla="*/ 1150620 w 1333500"/>
                <a:gd name="connsiteY1" fmla="*/ 206975 h 428625"/>
                <a:gd name="connsiteX2" fmla="*/ 982028 w 1333500"/>
                <a:gd name="connsiteY2" fmla="*/ 91723 h 428625"/>
                <a:gd name="connsiteX3" fmla="*/ 752475 w 1333500"/>
                <a:gd name="connsiteY3" fmla="*/ 283 h 428625"/>
                <a:gd name="connsiteX4" fmla="*/ 647700 w 1333500"/>
                <a:gd name="connsiteY4" fmla="*/ 26000 h 428625"/>
                <a:gd name="connsiteX5" fmla="*/ 603885 w 1333500"/>
                <a:gd name="connsiteY5" fmla="*/ 46955 h 428625"/>
                <a:gd name="connsiteX6" fmla="*/ 436245 w 1333500"/>
                <a:gd name="connsiteY6" fmla="*/ 119345 h 428625"/>
                <a:gd name="connsiteX7" fmla="*/ 383858 w 1333500"/>
                <a:gd name="connsiteY7" fmla="*/ 133633 h 428625"/>
                <a:gd name="connsiteX8" fmla="*/ 304800 w 1333500"/>
                <a:gd name="connsiteY8" fmla="*/ 155540 h 428625"/>
                <a:gd name="connsiteX9" fmla="*/ 251460 w 1333500"/>
                <a:gd name="connsiteY9" fmla="*/ 172685 h 428625"/>
                <a:gd name="connsiteX10" fmla="*/ 131445 w 1333500"/>
                <a:gd name="connsiteY10" fmla="*/ 224120 h 428625"/>
                <a:gd name="connsiteX11" fmla="*/ 25718 w 1333500"/>
                <a:gd name="connsiteY11" fmla="*/ 301273 h 428625"/>
                <a:gd name="connsiteX12" fmla="*/ 0 w 1333500"/>
                <a:gd name="connsiteY12" fmla="*/ 328895 h 428625"/>
                <a:gd name="connsiteX13" fmla="*/ 24765 w 1333500"/>
                <a:gd name="connsiteY13" fmla="*/ 321275 h 428625"/>
                <a:gd name="connsiteX14" fmla="*/ 68580 w 1333500"/>
                <a:gd name="connsiteY14" fmla="*/ 309845 h 428625"/>
                <a:gd name="connsiteX15" fmla="*/ 93345 w 1333500"/>
                <a:gd name="connsiteY15" fmla="*/ 303178 h 428625"/>
                <a:gd name="connsiteX16" fmla="*/ 229553 w 1333500"/>
                <a:gd name="connsiteY16" fmla="*/ 291748 h 428625"/>
                <a:gd name="connsiteX17" fmla="*/ 270510 w 1333500"/>
                <a:gd name="connsiteY17" fmla="*/ 315560 h 428625"/>
                <a:gd name="connsiteX18" fmla="*/ 280988 w 1333500"/>
                <a:gd name="connsiteY18" fmla="*/ 329848 h 428625"/>
                <a:gd name="connsiteX19" fmla="*/ 285750 w 1333500"/>
                <a:gd name="connsiteY19" fmla="*/ 338420 h 428625"/>
                <a:gd name="connsiteX20" fmla="*/ 301943 w 1333500"/>
                <a:gd name="connsiteY20" fmla="*/ 356518 h 428625"/>
                <a:gd name="connsiteX21" fmla="*/ 322898 w 1333500"/>
                <a:gd name="connsiteY21" fmla="*/ 365090 h 428625"/>
                <a:gd name="connsiteX22" fmla="*/ 367665 w 1333500"/>
                <a:gd name="connsiteY22" fmla="*/ 359375 h 428625"/>
                <a:gd name="connsiteX23" fmla="*/ 371475 w 1333500"/>
                <a:gd name="connsiteY23" fmla="*/ 357470 h 428625"/>
                <a:gd name="connsiteX24" fmla="*/ 389573 w 1333500"/>
                <a:gd name="connsiteY24" fmla="*/ 356518 h 428625"/>
                <a:gd name="connsiteX25" fmla="*/ 397193 w 1333500"/>
                <a:gd name="connsiteY25" fmla="*/ 357470 h 428625"/>
                <a:gd name="connsiteX26" fmla="*/ 426720 w 1333500"/>
                <a:gd name="connsiteY26" fmla="*/ 352708 h 428625"/>
                <a:gd name="connsiteX27" fmla="*/ 456248 w 1333500"/>
                <a:gd name="connsiteY27" fmla="*/ 348898 h 428625"/>
                <a:gd name="connsiteX28" fmla="*/ 541973 w 1333500"/>
                <a:gd name="connsiteY28" fmla="*/ 350803 h 428625"/>
                <a:gd name="connsiteX29" fmla="*/ 674370 w 1333500"/>
                <a:gd name="connsiteY29" fmla="*/ 409858 h 428625"/>
                <a:gd name="connsiteX30" fmla="*/ 674370 w 1333500"/>
                <a:gd name="connsiteY30" fmla="*/ 416525 h 428625"/>
                <a:gd name="connsiteX31" fmla="*/ 701993 w 1333500"/>
                <a:gd name="connsiteY31" fmla="*/ 436528 h 428625"/>
                <a:gd name="connsiteX32" fmla="*/ 1025843 w 1333500"/>
                <a:gd name="connsiteY32" fmla="*/ 414620 h 428625"/>
                <a:gd name="connsiteX33" fmla="*/ 1026795 w 1333500"/>
                <a:gd name="connsiteY33" fmla="*/ 413668 h 428625"/>
                <a:gd name="connsiteX34" fmla="*/ 1044893 w 1333500"/>
                <a:gd name="connsiteY34" fmla="*/ 415573 h 428625"/>
                <a:gd name="connsiteX35" fmla="*/ 1095375 w 1333500"/>
                <a:gd name="connsiteY35" fmla="*/ 413668 h 428625"/>
                <a:gd name="connsiteX36" fmla="*/ 1098233 w 1333500"/>
                <a:gd name="connsiteY36" fmla="*/ 411763 h 428625"/>
                <a:gd name="connsiteX37" fmla="*/ 1220153 w 1333500"/>
                <a:gd name="connsiteY37" fmla="*/ 406048 h 428625"/>
                <a:gd name="connsiteX38" fmla="*/ 1234440 w 1333500"/>
                <a:gd name="connsiteY38" fmla="*/ 406048 h 428625"/>
                <a:gd name="connsiteX39" fmla="*/ 1300163 w 1333500"/>
                <a:gd name="connsiteY39" fmla="*/ 407000 h 428625"/>
                <a:gd name="connsiteX40" fmla="*/ 1338263 w 1333500"/>
                <a:gd name="connsiteY40" fmla="*/ 389855 h 428625"/>
                <a:gd name="connsiteX41" fmla="*/ 1230630 w 1333500"/>
                <a:gd name="connsiteY41" fmla="*/ 27650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333500" h="428625">
                  <a:moveTo>
                    <a:pt x="1230630" y="276508"/>
                  </a:moveTo>
                  <a:cubicBezTo>
                    <a:pt x="1210628" y="252695"/>
                    <a:pt x="1152525" y="212690"/>
                    <a:pt x="1150620" y="206975"/>
                  </a:cubicBezTo>
                  <a:cubicBezTo>
                    <a:pt x="1094423" y="168875"/>
                    <a:pt x="1039178" y="128870"/>
                    <a:pt x="982028" y="91723"/>
                  </a:cubicBezTo>
                  <a:cubicBezTo>
                    <a:pt x="927735" y="56480"/>
                    <a:pt x="766763" y="283"/>
                    <a:pt x="752475" y="283"/>
                  </a:cubicBezTo>
                  <a:cubicBezTo>
                    <a:pt x="714375" y="-1622"/>
                    <a:pt x="680085" y="5998"/>
                    <a:pt x="647700" y="26000"/>
                  </a:cubicBezTo>
                  <a:cubicBezTo>
                    <a:pt x="636270" y="34573"/>
                    <a:pt x="609600" y="43145"/>
                    <a:pt x="603885" y="46955"/>
                  </a:cubicBezTo>
                  <a:cubicBezTo>
                    <a:pt x="550545" y="76483"/>
                    <a:pt x="498158" y="107915"/>
                    <a:pt x="436245" y="119345"/>
                  </a:cubicBezTo>
                  <a:cubicBezTo>
                    <a:pt x="436245" y="119345"/>
                    <a:pt x="392430" y="128870"/>
                    <a:pt x="383858" y="133633"/>
                  </a:cubicBezTo>
                  <a:cubicBezTo>
                    <a:pt x="374333" y="140300"/>
                    <a:pt x="315278" y="150778"/>
                    <a:pt x="304800" y="155540"/>
                  </a:cubicBezTo>
                  <a:cubicBezTo>
                    <a:pt x="292418" y="162208"/>
                    <a:pt x="257175" y="171733"/>
                    <a:pt x="251460" y="172685"/>
                  </a:cubicBezTo>
                  <a:cubicBezTo>
                    <a:pt x="239078" y="175543"/>
                    <a:pt x="153353" y="200308"/>
                    <a:pt x="131445" y="224120"/>
                  </a:cubicBezTo>
                  <a:cubicBezTo>
                    <a:pt x="110490" y="241265"/>
                    <a:pt x="56198" y="268888"/>
                    <a:pt x="25718" y="301273"/>
                  </a:cubicBezTo>
                  <a:cubicBezTo>
                    <a:pt x="19050" y="307940"/>
                    <a:pt x="9525" y="312703"/>
                    <a:pt x="0" y="328895"/>
                  </a:cubicBezTo>
                  <a:cubicBezTo>
                    <a:pt x="6668" y="321275"/>
                    <a:pt x="20955" y="323180"/>
                    <a:pt x="24765" y="321275"/>
                  </a:cubicBezTo>
                  <a:cubicBezTo>
                    <a:pt x="39053" y="317465"/>
                    <a:pt x="53340" y="313655"/>
                    <a:pt x="68580" y="309845"/>
                  </a:cubicBezTo>
                  <a:cubicBezTo>
                    <a:pt x="76200" y="307940"/>
                    <a:pt x="84773" y="306035"/>
                    <a:pt x="93345" y="303178"/>
                  </a:cubicBezTo>
                  <a:cubicBezTo>
                    <a:pt x="143828" y="286985"/>
                    <a:pt x="183833" y="282223"/>
                    <a:pt x="229553" y="291748"/>
                  </a:cubicBezTo>
                  <a:cubicBezTo>
                    <a:pt x="249555" y="295558"/>
                    <a:pt x="260985" y="303178"/>
                    <a:pt x="270510" y="315560"/>
                  </a:cubicBezTo>
                  <a:cubicBezTo>
                    <a:pt x="275273" y="320323"/>
                    <a:pt x="278130" y="323180"/>
                    <a:pt x="280988" y="329848"/>
                  </a:cubicBezTo>
                  <a:cubicBezTo>
                    <a:pt x="281940" y="332705"/>
                    <a:pt x="284798" y="336515"/>
                    <a:pt x="285750" y="338420"/>
                  </a:cubicBezTo>
                  <a:cubicBezTo>
                    <a:pt x="291465" y="345088"/>
                    <a:pt x="296228" y="351755"/>
                    <a:pt x="301943" y="356518"/>
                  </a:cubicBezTo>
                  <a:cubicBezTo>
                    <a:pt x="308610" y="361280"/>
                    <a:pt x="315278" y="364138"/>
                    <a:pt x="322898" y="365090"/>
                  </a:cubicBezTo>
                  <a:cubicBezTo>
                    <a:pt x="333375" y="366043"/>
                    <a:pt x="345758" y="365090"/>
                    <a:pt x="367665" y="359375"/>
                  </a:cubicBezTo>
                  <a:cubicBezTo>
                    <a:pt x="368618" y="359375"/>
                    <a:pt x="371475" y="358423"/>
                    <a:pt x="371475" y="357470"/>
                  </a:cubicBezTo>
                  <a:cubicBezTo>
                    <a:pt x="374333" y="354613"/>
                    <a:pt x="382905" y="353660"/>
                    <a:pt x="389573" y="356518"/>
                  </a:cubicBezTo>
                  <a:cubicBezTo>
                    <a:pt x="392430" y="358423"/>
                    <a:pt x="394335" y="358423"/>
                    <a:pt x="397193" y="357470"/>
                  </a:cubicBezTo>
                  <a:cubicBezTo>
                    <a:pt x="397193" y="357470"/>
                    <a:pt x="421005" y="356518"/>
                    <a:pt x="426720" y="352708"/>
                  </a:cubicBezTo>
                  <a:cubicBezTo>
                    <a:pt x="436245" y="345088"/>
                    <a:pt x="446723" y="347945"/>
                    <a:pt x="456248" y="348898"/>
                  </a:cubicBezTo>
                  <a:cubicBezTo>
                    <a:pt x="484823" y="349850"/>
                    <a:pt x="513398" y="350803"/>
                    <a:pt x="541973" y="350803"/>
                  </a:cubicBezTo>
                  <a:cubicBezTo>
                    <a:pt x="592455" y="355565"/>
                    <a:pt x="640080" y="368900"/>
                    <a:pt x="674370" y="409858"/>
                  </a:cubicBezTo>
                  <a:cubicBezTo>
                    <a:pt x="674370" y="412715"/>
                    <a:pt x="674370" y="414620"/>
                    <a:pt x="674370" y="416525"/>
                  </a:cubicBezTo>
                  <a:cubicBezTo>
                    <a:pt x="674370" y="431765"/>
                    <a:pt x="681990" y="437480"/>
                    <a:pt x="701993" y="436528"/>
                  </a:cubicBezTo>
                  <a:cubicBezTo>
                    <a:pt x="809625" y="427955"/>
                    <a:pt x="918210" y="422240"/>
                    <a:pt x="1025843" y="414620"/>
                  </a:cubicBezTo>
                  <a:cubicBezTo>
                    <a:pt x="1025843" y="414620"/>
                    <a:pt x="1026795" y="413668"/>
                    <a:pt x="1026795" y="413668"/>
                  </a:cubicBezTo>
                  <a:cubicBezTo>
                    <a:pt x="1032510" y="414620"/>
                    <a:pt x="1039178" y="414620"/>
                    <a:pt x="1044893" y="415573"/>
                  </a:cubicBezTo>
                  <a:cubicBezTo>
                    <a:pt x="1062038" y="414620"/>
                    <a:pt x="1078230" y="414620"/>
                    <a:pt x="1095375" y="413668"/>
                  </a:cubicBezTo>
                  <a:cubicBezTo>
                    <a:pt x="1096328" y="413668"/>
                    <a:pt x="1098233" y="412715"/>
                    <a:pt x="1098233" y="411763"/>
                  </a:cubicBezTo>
                  <a:cubicBezTo>
                    <a:pt x="1139190" y="408905"/>
                    <a:pt x="1180148" y="407000"/>
                    <a:pt x="1220153" y="406048"/>
                  </a:cubicBezTo>
                  <a:cubicBezTo>
                    <a:pt x="1224915" y="406048"/>
                    <a:pt x="1229678" y="405095"/>
                    <a:pt x="1234440" y="406048"/>
                  </a:cubicBezTo>
                  <a:cubicBezTo>
                    <a:pt x="1256348" y="406048"/>
                    <a:pt x="1278255" y="406048"/>
                    <a:pt x="1300163" y="407000"/>
                  </a:cubicBezTo>
                  <a:cubicBezTo>
                    <a:pt x="1316355" y="409858"/>
                    <a:pt x="1329690" y="406048"/>
                    <a:pt x="1338263" y="389855"/>
                  </a:cubicBezTo>
                  <a:cubicBezTo>
                    <a:pt x="1303973" y="350803"/>
                    <a:pt x="1272540" y="309845"/>
                    <a:pt x="1230630" y="276508"/>
                  </a:cubicBezTo>
                  <a:close/>
                </a:path>
              </a:pathLst>
            </a:custGeom>
            <a:solidFill>
              <a:srgbClr val="60390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초기 계획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21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1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사용 기술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양쪽 대괄호 46">
            <a:extLst>
              <a:ext uri="{FF2B5EF4-FFF2-40B4-BE49-F238E27FC236}">
                <a16:creationId xmlns="" xmlns:a16="http://schemas.microsoft.com/office/drawing/2014/main" id="{3BB8A938-616E-B1BF-419F-8AD32615796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육각형 47"/>
          <p:cNvSpPr/>
          <p:nvPr/>
        </p:nvSpPr>
        <p:spPr>
          <a:xfrm>
            <a:off x="1972267" y="2055029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육각형 48"/>
          <p:cNvSpPr/>
          <p:nvPr/>
        </p:nvSpPr>
        <p:spPr>
          <a:xfrm>
            <a:off x="3124463" y="2729327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육각형 49"/>
          <p:cNvSpPr/>
          <p:nvPr/>
        </p:nvSpPr>
        <p:spPr>
          <a:xfrm>
            <a:off x="1976999" y="3314986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육각형 50"/>
          <p:cNvSpPr/>
          <p:nvPr/>
        </p:nvSpPr>
        <p:spPr>
          <a:xfrm>
            <a:off x="3116267" y="3971810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육각형 51"/>
          <p:cNvSpPr/>
          <p:nvPr/>
        </p:nvSpPr>
        <p:spPr>
          <a:xfrm>
            <a:off x="4260215" y="3371830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육각형 52"/>
          <p:cNvSpPr/>
          <p:nvPr/>
        </p:nvSpPr>
        <p:spPr>
          <a:xfrm>
            <a:off x="4247147" y="2099010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육각형 53"/>
          <p:cNvSpPr/>
          <p:nvPr/>
        </p:nvSpPr>
        <p:spPr>
          <a:xfrm>
            <a:off x="5411202" y="3971810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육각형 54"/>
          <p:cNvSpPr/>
          <p:nvPr/>
        </p:nvSpPr>
        <p:spPr>
          <a:xfrm>
            <a:off x="5411202" y="2704260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769" y="4362569"/>
            <a:ext cx="1147350" cy="434602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964" y="3035295"/>
            <a:ext cx="1276907" cy="615920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101" y="2166225"/>
            <a:ext cx="745999" cy="918702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203" y="4917664"/>
            <a:ext cx="892769" cy="621057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318" y="3734035"/>
            <a:ext cx="1201719" cy="485912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473" y="3144687"/>
            <a:ext cx="1073796" cy="335589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095" y="2208040"/>
            <a:ext cx="1287086" cy="965314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222" y="3763881"/>
            <a:ext cx="1071670" cy="295464"/>
          </a:xfrm>
          <a:prstGeom prst="rect">
            <a:avLst/>
          </a:prstGeom>
        </p:spPr>
      </p:pic>
      <p:sp>
        <p:nvSpPr>
          <p:cNvPr id="85" name="육각형 84"/>
          <p:cNvSpPr/>
          <p:nvPr/>
        </p:nvSpPr>
        <p:spPr>
          <a:xfrm>
            <a:off x="6557520" y="3392773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육각형 85"/>
          <p:cNvSpPr/>
          <p:nvPr/>
        </p:nvSpPr>
        <p:spPr>
          <a:xfrm>
            <a:off x="6557520" y="2129675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988" y="3510998"/>
            <a:ext cx="784436" cy="904644"/>
          </a:xfrm>
          <a:prstGeom prst="rect">
            <a:avLst/>
          </a:prstGeom>
        </p:spPr>
      </p:pic>
      <p:sp>
        <p:nvSpPr>
          <p:cNvPr id="88" name="육각형 87"/>
          <p:cNvSpPr/>
          <p:nvPr/>
        </p:nvSpPr>
        <p:spPr>
          <a:xfrm>
            <a:off x="7668610" y="2768420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626" y="4293685"/>
            <a:ext cx="1038337" cy="503485"/>
          </a:xfrm>
          <a:prstGeom prst="rect">
            <a:avLst/>
          </a:prstGeom>
        </p:spPr>
      </p:pic>
      <p:sp>
        <p:nvSpPr>
          <p:cNvPr id="90" name="육각형 89"/>
          <p:cNvSpPr/>
          <p:nvPr/>
        </p:nvSpPr>
        <p:spPr>
          <a:xfrm>
            <a:off x="7700319" y="4004044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육각형 90"/>
          <p:cNvSpPr/>
          <p:nvPr/>
        </p:nvSpPr>
        <p:spPr>
          <a:xfrm>
            <a:off x="8802085" y="3371830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567" y="4329295"/>
            <a:ext cx="1389369" cy="501151"/>
          </a:xfrm>
          <a:prstGeom prst="rect">
            <a:avLst/>
          </a:prstGeom>
        </p:spPr>
      </p:pic>
      <p:pic>
        <p:nvPicPr>
          <p:cNvPr id="93" name="그림 92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606" y="3050386"/>
            <a:ext cx="989962" cy="599829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040" y="2299237"/>
            <a:ext cx="1505316" cy="860180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941" y="3617080"/>
            <a:ext cx="742060" cy="742060"/>
          </a:xfrm>
          <a:prstGeom prst="rect">
            <a:avLst/>
          </a:prstGeom>
        </p:spPr>
      </p:pic>
      <p:sp>
        <p:nvSpPr>
          <p:cNvPr id="96" name="육각형 95"/>
          <p:cNvSpPr/>
          <p:nvPr/>
        </p:nvSpPr>
        <p:spPr>
          <a:xfrm>
            <a:off x="8802085" y="2133713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육각형 96"/>
          <p:cNvSpPr/>
          <p:nvPr/>
        </p:nvSpPr>
        <p:spPr>
          <a:xfrm>
            <a:off x="6557519" y="4657646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육각형 97"/>
          <p:cNvSpPr/>
          <p:nvPr/>
        </p:nvSpPr>
        <p:spPr>
          <a:xfrm>
            <a:off x="4239933" y="4654636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891" y="4917665"/>
            <a:ext cx="1342632" cy="563906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119" y="2455729"/>
            <a:ext cx="1094390" cy="54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96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81F4A5-59A2-D820-926B-445ABCFE9532}"/>
              </a:ext>
            </a:extLst>
          </p:cNvPr>
          <p:cNvSpPr txBox="1"/>
          <p:nvPr/>
        </p:nvSpPr>
        <p:spPr>
          <a:xfrm>
            <a:off x="737937" y="2852942"/>
            <a:ext cx="1322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2-1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4F4F531-38B8-8BAB-F0A9-99183AE094EA}"/>
              </a:ext>
            </a:extLst>
          </p:cNvPr>
          <p:cNvSpPr txBox="1"/>
          <p:nvPr/>
        </p:nvSpPr>
        <p:spPr>
          <a:xfrm>
            <a:off x="1997405" y="2805317"/>
            <a:ext cx="2991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주요 기능 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(AI HUB)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31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모듈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</TotalTime>
  <Words>969</Words>
  <Application>Microsoft Office PowerPoint</Application>
  <PresentationFormat>사용자 지정</PresentationFormat>
  <Paragraphs>243</Paragraphs>
  <Slides>55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5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6</cp:lastModifiedBy>
  <cp:revision>80</cp:revision>
  <dcterms:created xsi:type="dcterms:W3CDTF">2023-04-19T04:07:11Z</dcterms:created>
  <dcterms:modified xsi:type="dcterms:W3CDTF">2023-07-19T06:45:51Z</dcterms:modified>
</cp:coreProperties>
</file>